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4"/>
  </p:sldMasterIdLst>
  <p:notesMasterIdLst>
    <p:notesMasterId r:id="rId34"/>
  </p:notesMasterIdLst>
  <p:handoutMasterIdLst>
    <p:handoutMasterId r:id="rId35"/>
  </p:handoutMasterIdLst>
  <p:sldIdLst>
    <p:sldId id="1864" r:id="rId5"/>
    <p:sldId id="1846" r:id="rId6"/>
    <p:sldId id="1848" r:id="rId7"/>
    <p:sldId id="1845" r:id="rId8"/>
    <p:sldId id="1863" r:id="rId9"/>
    <p:sldId id="1866" r:id="rId10"/>
    <p:sldId id="1849" r:id="rId11"/>
    <p:sldId id="1867" r:id="rId12"/>
    <p:sldId id="1868" r:id="rId13"/>
    <p:sldId id="1852" r:id="rId14"/>
    <p:sldId id="1859" r:id="rId15"/>
    <p:sldId id="1862" r:id="rId16"/>
    <p:sldId id="1869" r:id="rId17"/>
    <p:sldId id="1851" r:id="rId18"/>
    <p:sldId id="1858" r:id="rId19"/>
    <p:sldId id="1870" r:id="rId20"/>
    <p:sldId id="1860" r:id="rId21"/>
    <p:sldId id="1871" r:id="rId22"/>
    <p:sldId id="1872" r:id="rId23"/>
    <p:sldId id="1873" r:id="rId24"/>
    <p:sldId id="1874" r:id="rId25"/>
    <p:sldId id="1875" r:id="rId26"/>
    <p:sldId id="1876" r:id="rId27"/>
    <p:sldId id="1877" r:id="rId28"/>
    <p:sldId id="1878" r:id="rId29"/>
    <p:sldId id="1879" r:id="rId30"/>
    <p:sldId id="1881" r:id="rId31"/>
    <p:sldId id="1882" r:id="rId32"/>
    <p:sldId id="1883" r:id="rId33"/>
  </p:sldIdLst>
  <p:sldSz cx="12192000" cy="6858000"/>
  <p:notesSz cx="6858000" cy="9144000"/>
  <p:defaultTextStyle>
    <a:defPPr rtl="0"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80" userDrawn="1">
          <p15:clr>
            <a:srgbClr val="A4A3A4"/>
          </p15:clr>
        </p15:guide>
        <p15:guide id="3" pos="7200" userDrawn="1">
          <p15:clr>
            <a:srgbClr val="A4A3A4"/>
          </p15:clr>
        </p15:guide>
        <p15:guide id="4" pos="4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68"/>
    <a:srgbClr val="FF2625"/>
    <a:srgbClr val="007788"/>
    <a:srgbClr val="297C2A"/>
    <a:srgbClr val="FE4387"/>
    <a:srgbClr val="F69000"/>
    <a:srgbClr val="01C2D1"/>
    <a:srgbClr val="D6D734"/>
    <a:srgbClr val="3B2E58"/>
    <a:srgbClr val="6B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6BBE4A-122B-40B4-81EB-5BA1C773718C}" v="11" dt="2024-08-30T13:53:24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60" autoAdjust="0"/>
    <p:restoredTop sz="94718"/>
  </p:normalViewPr>
  <p:slideViewPr>
    <p:cSldViewPr snapToGrid="0">
      <p:cViewPr varScale="1">
        <p:scale>
          <a:sx n="111" d="100"/>
          <a:sy n="111" d="100"/>
        </p:scale>
        <p:origin x="216" y="320"/>
      </p:cViewPr>
      <p:guideLst>
        <p:guide orient="horz" pos="2160"/>
        <p:guide pos="480"/>
        <p:guide pos="7200"/>
        <p:guide pos="4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1752"/>
    </p:cViewPr>
  </p:sorterViewPr>
  <p:notesViewPr>
    <p:cSldViewPr snapToGrid="0">
      <p:cViewPr varScale="1">
        <p:scale>
          <a:sx n="86" d="100"/>
          <a:sy n="86" d="100"/>
        </p:scale>
        <p:origin x="384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37DF2B-DECF-44A7-8971-07475E2BCFC3}" type="doc">
      <dgm:prSet loTypeId="urn:microsoft.com/office/officeart/2018/2/layout/IconLabelList#2" loCatId="other" qsTypeId="urn:microsoft.com/office/officeart/2005/8/quickstyle/simple1" qsCatId="simple" csTypeId="urn:microsoft.com/office/officeart/2005/8/colors/accent0_1" csCatId="mainScheme" phldr="1"/>
      <dgm:spPr/>
    </dgm:pt>
    <dgm:pt modelId="{C8710C11-6766-4B48-9562-4B0C7B3F28D6}">
      <dgm:prSet phldrT="[Text]" custT="1"/>
      <dgm:spPr/>
      <dgm:t>
        <a:bodyPr rtlCol="0"/>
        <a:lstStyle/>
        <a:p>
          <a:pPr>
            <a:lnSpc>
              <a:spcPct val="100000"/>
            </a:lnSpc>
          </a:pPr>
          <a:r>
            <a:rPr lang="es-AR" sz="1600" dirty="0"/>
            <a:t>- El tema. </a:t>
          </a:r>
        </a:p>
        <a:p>
          <a:pPr>
            <a:lnSpc>
              <a:spcPct val="100000"/>
            </a:lnSpc>
          </a:pPr>
          <a:r>
            <a:rPr lang="es-AR" sz="1600" dirty="0"/>
            <a:t>La idea principal que se quiere </a:t>
          </a:r>
        </a:p>
        <a:p>
          <a:pPr>
            <a:lnSpc>
              <a:spcPct val="100000"/>
            </a:lnSpc>
          </a:pPr>
          <a:r>
            <a:rPr lang="es-AR" sz="1600" dirty="0"/>
            <a:t>desarrollar</a:t>
          </a:r>
          <a:endParaRPr lang="es-ES" sz="1600" noProof="0" dirty="0"/>
        </a:p>
      </dgm:t>
    </dgm:pt>
    <dgm:pt modelId="{6F9BADAF-DEBF-4CC2-B392-F7E0CD538B78}" type="parTrans" cxnId="{E28F4DE8-1F7F-4CC4-B4F7-5167A5B9E0BA}">
      <dgm:prSet/>
      <dgm:spPr/>
      <dgm:t>
        <a:bodyPr rtlCol="0"/>
        <a:lstStyle/>
        <a:p>
          <a:pPr rtl="0"/>
          <a:endParaRPr lang="es-ES" noProof="0" dirty="0"/>
        </a:p>
      </dgm:t>
    </dgm:pt>
    <dgm:pt modelId="{CEEC8625-83FA-4202-826E-84C1185A8E32}" type="sibTrans" cxnId="{E28F4DE8-1F7F-4CC4-B4F7-5167A5B9E0BA}">
      <dgm:prSet/>
      <dgm:spPr/>
      <dgm:t>
        <a:bodyPr rtlCol="0"/>
        <a:lstStyle/>
        <a:p>
          <a:pPr rtl="0"/>
          <a:endParaRPr lang="es-ES" noProof="0" dirty="0"/>
        </a:p>
      </dgm:t>
    </dgm:pt>
    <dgm:pt modelId="{8EE3C8DC-7BA8-479C-A581-E9DA099939F2}">
      <dgm:prSet phldrT="[Text]"/>
      <dgm:spPr/>
      <dgm:t>
        <a:bodyPr rtlCol="0"/>
        <a:lstStyle/>
        <a:p>
          <a:pPr>
            <a:lnSpc>
              <a:spcPct val="100000"/>
            </a:lnSpc>
          </a:pPr>
          <a:r>
            <a:rPr lang="es-AR" dirty="0"/>
            <a:t>Los objetivos. Lo que se desea que los alumnos logren.</a:t>
          </a:r>
          <a:endParaRPr lang="es-ES" noProof="0" dirty="0"/>
        </a:p>
      </dgm:t>
    </dgm:pt>
    <dgm:pt modelId="{60ABFDD0-D409-4824-8102-DEA984738144}" type="parTrans" cxnId="{6E8797D1-3A1C-4879-9FDC-A7D2EC6197EA}">
      <dgm:prSet/>
      <dgm:spPr/>
      <dgm:t>
        <a:bodyPr rtlCol="0"/>
        <a:lstStyle/>
        <a:p>
          <a:pPr rtl="0"/>
          <a:endParaRPr lang="es-ES" noProof="0" dirty="0"/>
        </a:p>
      </dgm:t>
    </dgm:pt>
    <dgm:pt modelId="{DAC4EAD7-53AC-40F0-BA2F-8B2633CEAE11}" type="sibTrans" cxnId="{6E8797D1-3A1C-4879-9FDC-A7D2EC6197EA}">
      <dgm:prSet/>
      <dgm:spPr/>
      <dgm:t>
        <a:bodyPr rtlCol="0"/>
        <a:lstStyle/>
        <a:p>
          <a:pPr rtl="0"/>
          <a:endParaRPr lang="es-ES" noProof="0" dirty="0"/>
        </a:p>
      </dgm:t>
    </dgm:pt>
    <dgm:pt modelId="{8865AC6C-44E0-4174-AB02-044A78D94DE3}">
      <dgm:prSet phldrT="[Text]"/>
      <dgm:spPr/>
      <dgm:t>
        <a:bodyPr rtlCol="0"/>
        <a:lstStyle/>
        <a:p>
          <a:pPr>
            <a:lnSpc>
              <a:spcPct val="100000"/>
            </a:lnSpc>
          </a:pPr>
          <a:r>
            <a:rPr lang="es-AR" dirty="0"/>
            <a:t>Los momentos de la clase. Incentivación, contenido bíblico, aplicación y fijación</a:t>
          </a:r>
          <a:endParaRPr lang="es-ES" noProof="0" dirty="0"/>
        </a:p>
      </dgm:t>
    </dgm:pt>
    <dgm:pt modelId="{3FF598BD-2671-4ECB-AD79-D0E600EEC84F}" type="parTrans" cxnId="{E5875C5E-8817-4707-AA33-E7DDCAC19481}">
      <dgm:prSet/>
      <dgm:spPr/>
      <dgm:t>
        <a:bodyPr rtlCol="0"/>
        <a:lstStyle/>
        <a:p>
          <a:pPr rtl="0"/>
          <a:endParaRPr lang="es-ES" noProof="0" dirty="0"/>
        </a:p>
      </dgm:t>
    </dgm:pt>
    <dgm:pt modelId="{258DC239-2C60-44C0-830B-87DE5EB56A01}" type="sibTrans" cxnId="{E5875C5E-8817-4707-AA33-E7DDCAC19481}">
      <dgm:prSet/>
      <dgm:spPr/>
      <dgm:t>
        <a:bodyPr rtlCol="0"/>
        <a:lstStyle/>
        <a:p>
          <a:pPr rtl="0"/>
          <a:endParaRPr lang="es-ES" noProof="0" dirty="0"/>
        </a:p>
      </dgm:t>
    </dgm:pt>
    <dgm:pt modelId="{F365F799-91C6-467E-8005-77142388ADA7}" type="pres">
      <dgm:prSet presAssocID="{3137DF2B-DECF-44A7-8971-07475E2BCFC3}" presName="root" presStyleCnt="0">
        <dgm:presLayoutVars>
          <dgm:dir/>
          <dgm:resizeHandles val="exact"/>
        </dgm:presLayoutVars>
      </dgm:prSet>
      <dgm:spPr/>
    </dgm:pt>
    <dgm:pt modelId="{CA712F04-4B2E-4073-826D-66E0748C08F8}" type="pres">
      <dgm:prSet presAssocID="{C8710C11-6766-4B48-9562-4B0C7B3F28D6}" presName="compNode" presStyleCnt="0"/>
      <dgm:spPr/>
    </dgm:pt>
    <dgm:pt modelId="{9A755B31-6174-4948-8B32-7FECC02D6991}" type="pres">
      <dgm:prSet presAssocID="{C8710C11-6766-4B48-9562-4B0C7B3F28D6}" presName="iconRect" presStyleLbl="node1" presStyleIdx="0" presStyleCnt="3" custLinFactNeighborX="4234" custLinFactNeighborY="-134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ipboard Checked con relleno sólido"/>
        </a:ext>
      </dgm:extLst>
    </dgm:pt>
    <dgm:pt modelId="{6AE71D8A-2F35-4756-A4AD-A549FB035E3F}" type="pres">
      <dgm:prSet presAssocID="{C8710C11-6766-4B48-9562-4B0C7B3F28D6}" presName="spaceRect" presStyleCnt="0"/>
      <dgm:spPr/>
    </dgm:pt>
    <dgm:pt modelId="{5CD563F8-B6A7-4F66-B65C-7F1D3844F472}" type="pres">
      <dgm:prSet presAssocID="{C8710C11-6766-4B48-9562-4B0C7B3F28D6}" presName="textRect" presStyleLbl="revTx" presStyleIdx="0" presStyleCnt="3" custScaleX="114956">
        <dgm:presLayoutVars>
          <dgm:chMax val="1"/>
          <dgm:chPref val="1"/>
        </dgm:presLayoutVars>
      </dgm:prSet>
      <dgm:spPr/>
    </dgm:pt>
    <dgm:pt modelId="{114DEDBD-1AAB-4DDF-B848-DA92D960826E}" type="pres">
      <dgm:prSet presAssocID="{CEEC8625-83FA-4202-826E-84C1185A8E32}" presName="sibTrans" presStyleCnt="0"/>
      <dgm:spPr/>
    </dgm:pt>
    <dgm:pt modelId="{14161BF4-3B2E-4990-9AA5-1E7113657AFE}" type="pres">
      <dgm:prSet presAssocID="{8EE3C8DC-7BA8-479C-A581-E9DA099939F2}" presName="compNode" presStyleCnt="0"/>
      <dgm:spPr/>
    </dgm:pt>
    <dgm:pt modelId="{FCA6A723-3A73-458A-AE3C-15B86CF5C55D}" type="pres">
      <dgm:prSet presAssocID="{8EE3C8DC-7BA8-479C-A581-E9DA099939F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 con relleno sólido"/>
        </a:ext>
      </dgm:extLst>
    </dgm:pt>
    <dgm:pt modelId="{E9430B85-543F-4592-A6DD-AEEA4B48C6A1}" type="pres">
      <dgm:prSet presAssocID="{8EE3C8DC-7BA8-479C-A581-E9DA099939F2}" presName="spaceRect" presStyleCnt="0"/>
      <dgm:spPr/>
    </dgm:pt>
    <dgm:pt modelId="{2D06D90C-4774-439F-8532-60F8B9D1D8A7}" type="pres">
      <dgm:prSet presAssocID="{8EE3C8DC-7BA8-479C-A581-E9DA099939F2}" presName="textRect" presStyleLbl="revTx" presStyleIdx="1" presStyleCnt="3">
        <dgm:presLayoutVars>
          <dgm:chMax val="1"/>
          <dgm:chPref val="1"/>
        </dgm:presLayoutVars>
      </dgm:prSet>
      <dgm:spPr/>
    </dgm:pt>
    <dgm:pt modelId="{6AB9F53E-D91E-4E48-8AD8-05932101491C}" type="pres">
      <dgm:prSet presAssocID="{DAC4EAD7-53AC-40F0-BA2F-8B2633CEAE11}" presName="sibTrans" presStyleCnt="0"/>
      <dgm:spPr/>
    </dgm:pt>
    <dgm:pt modelId="{ED8AE489-0CC0-4251-92FB-1AC032073F86}" type="pres">
      <dgm:prSet presAssocID="{8865AC6C-44E0-4174-AB02-044A78D94DE3}" presName="compNode" presStyleCnt="0"/>
      <dgm:spPr/>
    </dgm:pt>
    <dgm:pt modelId="{5326D40B-04B6-4401-91A7-8A4487EDC6FC}" type="pres">
      <dgm:prSet presAssocID="{8865AC6C-44E0-4174-AB02-044A78D94DE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 con relleno sólido"/>
        </a:ext>
      </dgm:extLst>
    </dgm:pt>
    <dgm:pt modelId="{45C20058-83ED-45AC-83B6-B4CEEE13D9F9}" type="pres">
      <dgm:prSet presAssocID="{8865AC6C-44E0-4174-AB02-044A78D94DE3}" presName="spaceRect" presStyleCnt="0"/>
      <dgm:spPr/>
    </dgm:pt>
    <dgm:pt modelId="{1DCFB9CF-BB76-4BDC-932B-A329BC03E697}" type="pres">
      <dgm:prSet presAssocID="{8865AC6C-44E0-4174-AB02-044A78D94DE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A89CB18-8B09-4590-A761-274BEAAD8172}" type="presOf" srcId="{8EE3C8DC-7BA8-479C-A581-E9DA099939F2}" destId="{2D06D90C-4774-439F-8532-60F8B9D1D8A7}" srcOrd="0" destOrd="0" presId="urn:microsoft.com/office/officeart/2018/2/layout/IconLabelList#2"/>
    <dgm:cxn modelId="{E5875C5E-8817-4707-AA33-E7DDCAC19481}" srcId="{3137DF2B-DECF-44A7-8971-07475E2BCFC3}" destId="{8865AC6C-44E0-4174-AB02-044A78D94DE3}" srcOrd="2" destOrd="0" parTransId="{3FF598BD-2671-4ECB-AD79-D0E600EEC84F}" sibTransId="{258DC239-2C60-44C0-830B-87DE5EB56A01}"/>
    <dgm:cxn modelId="{8B07B579-2924-4601-907B-DC2D84F91335}" type="presOf" srcId="{C8710C11-6766-4B48-9562-4B0C7B3F28D6}" destId="{5CD563F8-B6A7-4F66-B65C-7F1D3844F472}" srcOrd="0" destOrd="0" presId="urn:microsoft.com/office/officeart/2018/2/layout/IconLabelList#2"/>
    <dgm:cxn modelId="{65A961CC-3B95-4066-B70A-466BC535A8B1}" type="presOf" srcId="{8865AC6C-44E0-4174-AB02-044A78D94DE3}" destId="{1DCFB9CF-BB76-4BDC-932B-A329BC03E697}" srcOrd="0" destOrd="0" presId="urn:microsoft.com/office/officeart/2018/2/layout/IconLabelList#2"/>
    <dgm:cxn modelId="{6E8797D1-3A1C-4879-9FDC-A7D2EC6197EA}" srcId="{3137DF2B-DECF-44A7-8971-07475E2BCFC3}" destId="{8EE3C8DC-7BA8-479C-A581-E9DA099939F2}" srcOrd="1" destOrd="0" parTransId="{60ABFDD0-D409-4824-8102-DEA984738144}" sibTransId="{DAC4EAD7-53AC-40F0-BA2F-8B2633CEAE11}"/>
    <dgm:cxn modelId="{E28F4DE8-1F7F-4CC4-B4F7-5167A5B9E0BA}" srcId="{3137DF2B-DECF-44A7-8971-07475E2BCFC3}" destId="{C8710C11-6766-4B48-9562-4B0C7B3F28D6}" srcOrd="0" destOrd="0" parTransId="{6F9BADAF-DEBF-4CC2-B392-F7E0CD538B78}" sibTransId="{CEEC8625-83FA-4202-826E-84C1185A8E32}"/>
    <dgm:cxn modelId="{02F767F8-F42A-4F3B-A329-DEC0D12CD806}" type="presOf" srcId="{3137DF2B-DECF-44A7-8971-07475E2BCFC3}" destId="{F365F799-91C6-467E-8005-77142388ADA7}" srcOrd="0" destOrd="0" presId="urn:microsoft.com/office/officeart/2018/2/layout/IconLabelList#2"/>
    <dgm:cxn modelId="{80A490A9-8618-4D89-B253-C4B2425A15D0}" type="presParOf" srcId="{F365F799-91C6-467E-8005-77142388ADA7}" destId="{CA712F04-4B2E-4073-826D-66E0748C08F8}" srcOrd="0" destOrd="0" presId="urn:microsoft.com/office/officeart/2018/2/layout/IconLabelList#2"/>
    <dgm:cxn modelId="{484F421F-4E99-48D3-AE36-608B91CC5346}" type="presParOf" srcId="{CA712F04-4B2E-4073-826D-66E0748C08F8}" destId="{9A755B31-6174-4948-8B32-7FECC02D6991}" srcOrd="0" destOrd="0" presId="urn:microsoft.com/office/officeart/2018/2/layout/IconLabelList#2"/>
    <dgm:cxn modelId="{0EED1B20-3FF9-4C70-ADD9-4DE2CCE6D9DD}" type="presParOf" srcId="{CA712F04-4B2E-4073-826D-66E0748C08F8}" destId="{6AE71D8A-2F35-4756-A4AD-A549FB035E3F}" srcOrd="1" destOrd="0" presId="urn:microsoft.com/office/officeart/2018/2/layout/IconLabelList#2"/>
    <dgm:cxn modelId="{56B7F5F9-3AD0-4879-BD8D-FB3362B818E9}" type="presParOf" srcId="{CA712F04-4B2E-4073-826D-66E0748C08F8}" destId="{5CD563F8-B6A7-4F66-B65C-7F1D3844F472}" srcOrd="2" destOrd="0" presId="urn:microsoft.com/office/officeart/2018/2/layout/IconLabelList#2"/>
    <dgm:cxn modelId="{B8FA11BD-8E20-4882-9D4D-DF2BBE04B958}" type="presParOf" srcId="{F365F799-91C6-467E-8005-77142388ADA7}" destId="{114DEDBD-1AAB-4DDF-B848-DA92D960826E}" srcOrd="1" destOrd="0" presId="urn:microsoft.com/office/officeart/2018/2/layout/IconLabelList#2"/>
    <dgm:cxn modelId="{A377F2C4-8774-4B04-BECB-EB51AC2353E5}" type="presParOf" srcId="{F365F799-91C6-467E-8005-77142388ADA7}" destId="{14161BF4-3B2E-4990-9AA5-1E7113657AFE}" srcOrd="2" destOrd="0" presId="urn:microsoft.com/office/officeart/2018/2/layout/IconLabelList#2"/>
    <dgm:cxn modelId="{DC4C4434-0D6A-4AED-9A2E-CC7C5B063571}" type="presParOf" srcId="{14161BF4-3B2E-4990-9AA5-1E7113657AFE}" destId="{FCA6A723-3A73-458A-AE3C-15B86CF5C55D}" srcOrd="0" destOrd="0" presId="urn:microsoft.com/office/officeart/2018/2/layout/IconLabelList#2"/>
    <dgm:cxn modelId="{89B5121F-9599-4794-9AA1-DD6EF55DE189}" type="presParOf" srcId="{14161BF4-3B2E-4990-9AA5-1E7113657AFE}" destId="{E9430B85-543F-4592-A6DD-AEEA4B48C6A1}" srcOrd="1" destOrd="0" presId="urn:microsoft.com/office/officeart/2018/2/layout/IconLabelList#2"/>
    <dgm:cxn modelId="{AB2BC4E4-5B33-4C26-8C3F-E77225D58E3E}" type="presParOf" srcId="{14161BF4-3B2E-4990-9AA5-1E7113657AFE}" destId="{2D06D90C-4774-439F-8532-60F8B9D1D8A7}" srcOrd="2" destOrd="0" presId="urn:microsoft.com/office/officeart/2018/2/layout/IconLabelList#2"/>
    <dgm:cxn modelId="{23BAA7AF-17F0-4F65-9E90-273EF7D3B929}" type="presParOf" srcId="{F365F799-91C6-467E-8005-77142388ADA7}" destId="{6AB9F53E-D91E-4E48-8AD8-05932101491C}" srcOrd="3" destOrd="0" presId="urn:microsoft.com/office/officeart/2018/2/layout/IconLabelList#2"/>
    <dgm:cxn modelId="{5CAA210B-19EB-4E1B-A954-8ECCD13D15D2}" type="presParOf" srcId="{F365F799-91C6-467E-8005-77142388ADA7}" destId="{ED8AE489-0CC0-4251-92FB-1AC032073F86}" srcOrd="4" destOrd="0" presId="urn:microsoft.com/office/officeart/2018/2/layout/IconLabelList#2"/>
    <dgm:cxn modelId="{D02AAB89-D273-4A42-BD22-FC8E4FBD89B6}" type="presParOf" srcId="{ED8AE489-0CC0-4251-92FB-1AC032073F86}" destId="{5326D40B-04B6-4401-91A7-8A4487EDC6FC}" srcOrd="0" destOrd="0" presId="urn:microsoft.com/office/officeart/2018/2/layout/IconLabelList#2"/>
    <dgm:cxn modelId="{D277A401-05A8-428C-89F2-F5C3F0254AF4}" type="presParOf" srcId="{ED8AE489-0CC0-4251-92FB-1AC032073F86}" destId="{45C20058-83ED-45AC-83B6-B4CEEE13D9F9}" srcOrd="1" destOrd="0" presId="urn:microsoft.com/office/officeart/2018/2/layout/IconLabelList#2"/>
    <dgm:cxn modelId="{321AE61B-556D-4E47-8A54-9BC14D9E1263}" type="presParOf" srcId="{ED8AE489-0CC0-4251-92FB-1AC032073F86}" destId="{1DCFB9CF-BB76-4BDC-932B-A329BC03E697}" srcOrd="2" destOrd="0" presId="urn:microsoft.com/office/officeart/2018/2/layout/IconLabelLis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55B31-6174-4948-8B32-7FECC02D6991}">
      <dsp:nvSpPr>
        <dsp:cNvPr id="0" name=""/>
        <dsp:cNvSpPr/>
      </dsp:nvSpPr>
      <dsp:spPr>
        <a:xfrm>
          <a:off x="1317515" y="293259"/>
          <a:ext cx="1308824" cy="13088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563F8-B6A7-4F66-B65C-7F1D3844F472}">
      <dsp:nvSpPr>
        <dsp:cNvPr id="0" name=""/>
        <dsp:cNvSpPr/>
      </dsp:nvSpPr>
      <dsp:spPr>
        <a:xfrm>
          <a:off x="244764" y="2029463"/>
          <a:ext cx="3343495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600" kern="1200" dirty="0"/>
            <a:t>- El tema.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600" kern="1200" dirty="0"/>
            <a:t>La idea principal que se quiere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600" kern="1200" dirty="0"/>
            <a:t>desarrollar</a:t>
          </a:r>
          <a:endParaRPr lang="es-ES" sz="1600" kern="1200" noProof="0" dirty="0"/>
        </a:p>
      </dsp:txBody>
      <dsp:txXfrm>
        <a:off x="244764" y="2029463"/>
        <a:ext cx="3343495" cy="1012500"/>
      </dsp:txXfrm>
    </dsp:sp>
    <dsp:sp modelId="{FCA6A723-3A73-458A-AE3C-15B86CF5C55D}">
      <dsp:nvSpPr>
        <dsp:cNvPr id="0" name=""/>
        <dsp:cNvSpPr/>
      </dsp:nvSpPr>
      <dsp:spPr>
        <a:xfrm>
          <a:off x="4897085" y="310836"/>
          <a:ext cx="1308824" cy="13088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6D90C-4774-439F-8532-60F8B9D1D8A7}">
      <dsp:nvSpPr>
        <dsp:cNvPr id="0" name=""/>
        <dsp:cNvSpPr/>
      </dsp:nvSpPr>
      <dsp:spPr>
        <a:xfrm>
          <a:off x="4097247" y="2029463"/>
          <a:ext cx="2908499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kern="1200" dirty="0"/>
            <a:t>Los objetivos. Lo que se desea que los alumnos logren.</a:t>
          </a:r>
          <a:endParaRPr lang="es-ES" sz="1900" kern="1200" noProof="0" dirty="0"/>
        </a:p>
      </dsp:txBody>
      <dsp:txXfrm>
        <a:off x="4097247" y="2029463"/>
        <a:ext cx="2908499" cy="1012500"/>
      </dsp:txXfrm>
    </dsp:sp>
    <dsp:sp modelId="{5326D40B-04B6-4401-91A7-8A4487EDC6FC}">
      <dsp:nvSpPr>
        <dsp:cNvPr id="0" name=""/>
        <dsp:cNvSpPr/>
      </dsp:nvSpPr>
      <dsp:spPr>
        <a:xfrm>
          <a:off x="8314572" y="310836"/>
          <a:ext cx="1308824" cy="13088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FB9CF-BB76-4BDC-932B-A329BC03E697}">
      <dsp:nvSpPr>
        <dsp:cNvPr id="0" name=""/>
        <dsp:cNvSpPr/>
      </dsp:nvSpPr>
      <dsp:spPr>
        <a:xfrm>
          <a:off x="7514735" y="2029463"/>
          <a:ext cx="2908499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kern="1200" dirty="0"/>
            <a:t>Los momentos de la clase. Incentivación, contenido bíblico, aplicación y fijación</a:t>
          </a:r>
          <a:endParaRPr lang="es-ES" sz="1900" kern="1200" noProof="0" dirty="0"/>
        </a:p>
      </dsp:txBody>
      <dsp:txXfrm>
        <a:off x="7514735" y="2029463"/>
        <a:ext cx="2908499" cy="101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#2">
  <dgm:title val="Icono de lista de etiquetas"/>
  <dgm:desc val="Se usa para mostrar fragmentos no secuenciales o agrupados de información acompañados de elementos visuales relacionados. Funciona mejor con iconos o imágenes pequeñas con leyendas de texto breve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D6E6F06-A8AD-4166-9309-5BA718683C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0FB915A-1198-4BC2-BE07-2A9A6F3684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8361BE9-C3E7-4D3D-96D3-1E91457B8F56}" type="datetime1">
              <a:rPr lang="es-ES" smtClean="0"/>
              <a:t>5/2/25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B5FC8A-6693-4749-AF3C-C87F674150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1A194F9-6D22-48C1-A1A6-51E7F90A1B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C3908E8-FFCC-4E7C-A1CD-3147A6AC4D5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47096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ángulo 2">
            <a:extLst>
              <a:ext uri="{FF2B5EF4-FFF2-40B4-BE49-F238E27FC236}">
                <a16:creationId xmlns:a16="http://schemas.microsoft.com/office/drawing/2014/main" id="{D9F622F8-1824-4338-8C3C-5529D3BDEF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 rtl="0">
              <a:defRPr/>
            </a:pPr>
            <a:endParaRPr lang="es-ES" noProof="0" dirty="0"/>
          </a:p>
        </p:txBody>
      </p:sp>
      <p:sp>
        <p:nvSpPr>
          <p:cNvPr id="30723" name="Rectángulo 3">
            <a:extLst>
              <a:ext uri="{FF2B5EF4-FFF2-40B4-BE49-F238E27FC236}">
                <a16:creationId xmlns:a16="http://schemas.microsoft.com/office/drawing/2014/main" id="{618DDD53-BB38-4118-BC75-9CE27D49C5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 rtl="0">
              <a:defRPr/>
            </a:pPr>
            <a:endParaRPr lang="es-ES" noProof="0" dirty="0"/>
          </a:p>
        </p:txBody>
      </p:sp>
      <p:sp>
        <p:nvSpPr>
          <p:cNvPr id="14340" name="Rectángulo 4">
            <a:extLst>
              <a:ext uri="{FF2B5EF4-FFF2-40B4-BE49-F238E27FC236}">
                <a16:creationId xmlns:a16="http://schemas.microsoft.com/office/drawing/2014/main" id="{6C03B6F7-B1AE-4118-ABA2-FFEC9B8F0E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ángulo 5">
            <a:extLst>
              <a:ext uri="{FF2B5EF4-FFF2-40B4-BE49-F238E27FC236}">
                <a16:creationId xmlns:a16="http://schemas.microsoft.com/office/drawing/2014/main" id="{646F5356-BDE8-43C1-9587-85323D02B1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30726" name="Rectángulo 6">
            <a:extLst>
              <a:ext uri="{FF2B5EF4-FFF2-40B4-BE49-F238E27FC236}">
                <a16:creationId xmlns:a16="http://schemas.microsoft.com/office/drawing/2014/main" id="{89912C35-11A9-4DA7-8476-F1823F658C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 rtl="0">
              <a:defRPr/>
            </a:pPr>
            <a:endParaRPr lang="es-ES" noProof="0" dirty="0"/>
          </a:p>
        </p:txBody>
      </p:sp>
      <p:sp>
        <p:nvSpPr>
          <p:cNvPr id="30727" name="Rectángulo 7">
            <a:extLst>
              <a:ext uri="{FF2B5EF4-FFF2-40B4-BE49-F238E27FC236}">
                <a16:creationId xmlns:a16="http://schemas.microsoft.com/office/drawing/2014/main" id="{7180ED79-CEC3-4FB9-B511-8597B20A0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rtl="0"/>
            <a:fld id="{6DEB7EE2-04A2-4FB2-9625-C9C73AC4D32F}" type="slidenum">
              <a:rPr lang="es-ES" altLang="en-US" noProof="0" smtClean="0"/>
              <a:pPr rtl="0"/>
              <a:t>‹Nº›</a:t>
            </a:fld>
            <a:endParaRPr lang="es-ES" altLang="en-US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7">
            <a:extLst>
              <a:ext uri="{FF2B5EF4-FFF2-40B4-BE49-F238E27FC236}">
                <a16:creationId xmlns:a16="http://schemas.microsoft.com/office/drawing/2014/main" id="{FA4671F7-4D2C-4B1E-AED7-24676BE8B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rtl="0" eaLnBrk="1" hangingPunct="1"/>
            <a:fld id="{947842D7-C728-4EBD-982B-B8BE79E4DBBE}" type="slidenum">
              <a:rPr lang="es-ES" altLang="en-US" smtClean="0"/>
              <a:pPr eaLnBrk="1" hangingPunct="1"/>
              <a:t>1</a:t>
            </a:fld>
            <a:endParaRPr lang="es-ES" altLang="en-US" dirty="0"/>
          </a:p>
        </p:txBody>
      </p:sp>
      <p:sp>
        <p:nvSpPr>
          <p:cNvPr id="15363" name="Rectángulo 2">
            <a:extLst>
              <a:ext uri="{FF2B5EF4-FFF2-40B4-BE49-F238E27FC236}">
                <a16:creationId xmlns:a16="http://schemas.microsoft.com/office/drawing/2014/main" id="{D8E83BD0-7AE4-4323-9047-FC368929C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ángulo 3">
            <a:extLst>
              <a:ext uri="{FF2B5EF4-FFF2-40B4-BE49-F238E27FC236}">
                <a16:creationId xmlns:a16="http://schemas.microsoft.com/office/drawing/2014/main" id="{FDECF5EC-C5EC-4723-8F4F-A75A20018F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/>
          <a:p>
            <a:pPr rtl="0" eaLnBrk="1" hangingPunct="1"/>
            <a:endParaRPr lang="es-E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14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EB7EE2-04A2-4FB2-9625-C9C73AC4D32F}" type="slidenum">
              <a:rPr lang="es-ES" altLang="en-US" smtClean="0"/>
              <a:pPr rtl="0"/>
              <a:t>11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4095288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DEB7EE2-04A2-4FB2-9625-C9C73AC4D32F}" type="slidenum">
              <a:rPr lang="es-ES" altLang="en-US" smtClean="0"/>
              <a:pPr rtl="0"/>
              <a:t>12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741469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DEB7EE2-04A2-4FB2-9625-C9C73AC4D32F}" type="slidenum">
              <a:rPr lang="es-ES" altLang="en-US" smtClean="0"/>
              <a:pPr rtl="0"/>
              <a:t>15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3017915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DEB7EE2-04A2-4FB2-9625-C9C73AC4D32F}" type="slidenum">
              <a:rPr lang="es-ES" altLang="en-US" smtClean="0"/>
              <a:pPr rtl="0"/>
              <a:t>16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5336287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EB7EE2-04A2-4FB2-9625-C9C73AC4D32F}" type="slidenum">
              <a:rPr lang="es-ES" altLang="en-US" smtClean="0"/>
              <a:pPr rtl="0"/>
              <a:t>17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3150885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DEB7EE2-04A2-4FB2-9625-C9C73AC4D32F}" type="slidenum">
              <a:rPr lang="es-ES" altLang="en-US" smtClean="0"/>
              <a:pPr rtl="0"/>
              <a:t>2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3608470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EB7EE2-04A2-4FB2-9625-C9C73AC4D32F}" type="slidenum">
              <a:rPr lang="es-ES" altLang="en-US" smtClean="0"/>
              <a:pPr rtl="0"/>
              <a:t>3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383417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EB7EE2-04A2-4FB2-9625-C9C73AC4D32F}" type="slidenum">
              <a:rPr lang="es-ES" altLang="en-US" smtClean="0"/>
              <a:pPr rtl="0"/>
              <a:t>4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632278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otas 1">
            <a:extLst>
              <a:ext uri="{FF2B5EF4-FFF2-40B4-BE49-F238E27FC236}">
                <a16:creationId xmlns:a16="http://schemas.microsoft.com/office/drawing/2014/main" id="{243A5AC0-459E-4425-91E3-48F0DAB26F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6275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DEB7EE2-04A2-4FB2-9625-C9C73AC4D32F}" type="slidenum">
              <a:rPr lang="es-ES" altLang="en-US" smtClean="0"/>
              <a:pPr rtl="0"/>
              <a:t>7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977312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DEB7EE2-04A2-4FB2-9625-C9C73AC4D32F}" type="slidenum">
              <a:rPr lang="es-ES" altLang="en-US" smtClean="0"/>
              <a:pPr rtl="0"/>
              <a:t>8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998727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DEB7EE2-04A2-4FB2-9625-C9C73AC4D32F}" type="slidenum">
              <a:rPr lang="es-ES" altLang="en-US" smtClean="0"/>
              <a:pPr rtl="0"/>
              <a:t>9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2239411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69BE3FD0-1382-4F0E-A01F-F6C205E7DC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2641" y="3554917"/>
            <a:ext cx="6438912" cy="763083"/>
          </a:xfrm>
        </p:spPr>
        <p:txBody>
          <a:bodyPr rtlCol="0"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7" name="Rectángulo 2">
            <a:extLst>
              <a:ext uri="{FF2B5EF4-FFF2-40B4-BE49-F238E27FC236}">
                <a16:creationId xmlns:a16="http://schemas.microsoft.com/office/drawing/2014/main" id="{2E0BC0C9-E1C8-43B4-B02D-558783360CD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612640" y="2311400"/>
            <a:ext cx="5156200" cy="1117600"/>
          </a:xfrm>
        </p:spPr>
        <p:txBody>
          <a:bodyPr rtlCol="0" anchor="ctr">
            <a:normAutofit fontScale="90000"/>
          </a:bodyPr>
          <a:lstStyle>
            <a:lvl1pPr>
              <a:defRPr>
                <a:latin typeface="+mj-lt"/>
              </a:defRPr>
            </a:lvl1pPr>
          </a:lstStyle>
          <a:p>
            <a:pPr algn="l" rtl="0" eaLnBrk="1" hangingPunct="1"/>
            <a:r>
              <a:rPr lang="es-MX" altLang="en-US" sz="6600" b="1" noProof="0">
                <a:latin typeface="+mn-lt"/>
              </a:rPr>
              <a:t>Haz clic para modificar el estilo de título del patrón</a:t>
            </a:r>
            <a:endParaRPr lang="es-ES" altLang="en-US" sz="6600" b="1" noProof="0">
              <a:latin typeface="+mn-lt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685578F-CE23-4B1E-8B29-2B29EC47F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527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79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4">
            <a:extLst>
              <a:ext uri="{FF2B5EF4-FFF2-40B4-BE49-F238E27FC236}">
                <a16:creationId xmlns:a16="http://schemas.microsoft.com/office/drawing/2014/main" id="{3E65ED86-A26C-479A-8393-0BFDCBCD43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83952"/>
            <a:ext cx="10668000" cy="1111648"/>
          </a:xfrm>
          <a:prstGeom prst="rect">
            <a:avLst/>
          </a:prstGeom>
          <a:noFill/>
        </p:spPr>
        <p:txBody>
          <a:bodyPr wrap="square" lIns="91440" tIns="0" rIns="91440" bIns="0" rtlCol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Inserte contenido aquí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F513624-9AD4-4B61-B3D1-7B212135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4"/>
            <a:ext cx="10591800" cy="646332"/>
          </a:xfrm>
        </p:spPr>
        <p:txBody>
          <a:bodyPr rtlCol="0">
            <a:noAutofit/>
          </a:bodyPr>
          <a:lstStyle>
            <a:lvl1pPr>
              <a:spcBef>
                <a:spcPts val="1000"/>
              </a:spcBef>
              <a:defRPr sz="4000" b="1"/>
            </a:lvl1pPr>
          </a:lstStyle>
          <a:p>
            <a:pPr rtl="0"/>
            <a:r>
              <a:rPr lang="es-MX" noProof="0"/>
              <a:t>Haz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2291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3495D8-CBAA-41CE-BB43-E3661667A7ED}" type="datetime1">
              <a:rPr lang="es-ES" noProof="0" smtClean="0"/>
              <a:t>5/2/25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15270E-046A-4C23-BC98-E307A7DD6BE8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13784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de una fo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 rtlCol="0"/>
          <a:lstStyle>
            <a:lvl1pPr marL="0" indent="0">
              <a:buNone/>
              <a:defRPr sz="2000" b="1"/>
            </a:lvl1pPr>
            <a:lvl2pPr marL="228600" indent="-228600">
              <a:spcBef>
                <a:spcPts val="1000"/>
              </a:spcBef>
              <a:tabLst/>
              <a:defRPr sz="1800"/>
            </a:lvl2pPr>
          </a:lstStyle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9B1932CF-F265-4AEE-8704-F42C01AFB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8000" y="715963"/>
            <a:ext cx="4572000" cy="5113336"/>
          </a:xfrm>
        </p:spPr>
        <p:txBody>
          <a:bodyPr rtlCol="0"/>
          <a:lstStyle>
            <a:lvl1pPr>
              <a:buNone/>
              <a:defRPr/>
            </a:lvl1pPr>
          </a:lstStyle>
          <a:p>
            <a:pPr rtl="0"/>
            <a:r>
              <a:rPr lang="es-MX" noProof="0"/>
              <a:t>Haz clic en el icono para agregar una imagen</a:t>
            </a:r>
            <a:endParaRPr lang="es-ES" noProof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C19AE8D-05DC-434E-8BAB-DB7EE74623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753100" y="419100"/>
            <a:ext cx="685800" cy="1219200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33CCC0B9-F174-4BEA-B4A2-17F39F974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2"/>
            <a:ext cx="5334000" cy="1189038"/>
          </a:xfrm>
        </p:spPr>
        <p:txBody>
          <a:bodyPr rtlCol="0" anchor="t">
            <a:noAutofit/>
          </a:bodyPr>
          <a:lstStyle>
            <a:lvl1pPr>
              <a:spcBef>
                <a:spcPts val="1000"/>
              </a:spcBef>
              <a:defRPr sz="4000" b="1"/>
            </a:lvl1pPr>
          </a:lstStyle>
          <a:p>
            <a:pPr rtl="0"/>
            <a:r>
              <a:rPr lang="es-MX" noProof="0"/>
              <a:t>Haz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10494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de dos foto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 rtlCol="0"/>
          <a:lstStyle>
            <a:lvl1pPr marL="0" indent="0">
              <a:buNone/>
              <a:defRPr sz="2000" b="1"/>
            </a:lvl1pPr>
            <a:lvl2pPr marL="228600">
              <a:spcBef>
                <a:spcPts val="1000"/>
              </a:spcBef>
              <a:defRPr sz="1800"/>
            </a:lvl2pPr>
          </a:lstStyle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</p:txBody>
      </p:sp>
      <p:sp>
        <p:nvSpPr>
          <p:cNvPr id="8" name="Marcador de posición de imagen 13">
            <a:extLst>
              <a:ext uri="{FF2B5EF4-FFF2-40B4-BE49-F238E27FC236}">
                <a16:creationId xmlns:a16="http://schemas.microsoft.com/office/drawing/2014/main" id="{89E410BA-B0FE-4F0E-8BE5-D33CC0166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0" y="3444081"/>
            <a:ext cx="4572000" cy="2362200"/>
          </a:xfrm>
        </p:spPr>
        <p:txBody>
          <a:bodyPr rtlCol="0"/>
          <a:lstStyle>
            <a:lvl1pPr>
              <a:buNone/>
              <a:defRPr/>
            </a:lvl1pPr>
          </a:lstStyle>
          <a:p>
            <a:pPr rtl="0"/>
            <a:r>
              <a:rPr lang="es-MX" noProof="0"/>
              <a:t>Haz clic en el icono para agregar una imagen</a:t>
            </a:r>
            <a:endParaRPr lang="es-ES" noProof="0"/>
          </a:p>
        </p:txBody>
      </p:sp>
      <p:sp>
        <p:nvSpPr>
          <p:cNvPr id="9" name="Marcador de posición de imagen 13">
            <a:extLst>
              <a:ext uri="{FF2B5EF4-FFF2-40B4-BE49-F238E27FC236}">
                <a16:creationId xmlns:a16="http://schemas.microsoft.com/office/drawing/2014/main" id="{827A95C0-AE8D-46E1-9EF9-64504CBEF9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</p:spPr>
        <p:txBody>
          <a:bodyPr rtlCol="0"/>
          <a:lstStyle>
            <a:lvl1pPr>
              <a:buNone/>
              <a:defRPr/>
            </a:lvl1pPr>
          </a:lstStyle>
          <a:p>
            <a:pPr rtl="0"/>
            <a:r>
              <a:rPr lang="es-MX" noProof="0"/>
              <a:t>Haz clic en el icono para agregar una imagen</a:t>
            </a:r>
            <a:endParaRPr lang="es-ES" noProof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5BEAC93-2E5F-4D18-864F-810515C360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753100" y="419100"/>
            <a:ext cx="685800" cy="12192000"/>
          </a:xfrm>
          <a:prstGeom prst="rect">
            <a:avLst/>
          </a:prstGeom>
        </p:spPr>
      </p:pic>
      <p:sp>
        <p:nvSpPr>
          <p:cNvPr id="10" name="Título 2">
            <a:extLst>
              <a:ext uri="{FF2B5EF4-FFF2-40B4-BE49-F238E27FC236}">
                <a16:creationId xmlns:a16="http://schemas.microsoft.com/office/drawing/2014/main" id="{3F45076F-4240-4B40-8CE4-637DD751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3"/>
            <a:ext cx="5334000" cy="1189038"/>
          </a:xfrm>
        </p:spPr>
        <p:txBody>
          <a:bodyPr rtlCol="0" anchor="t">
            <a:normAutofit/>
          </a:bodyPr>
          <a:lstStyle>
            <a:lvl1pPr>
              <a:spcBef>
                <a:spcPts val="1000"/>
              </a:spcBef>
              <a:defRPr sz="4000" b="1"/>
            </a:lvl1pPr>
          </a:lstStyle>
          <a:p>
            <a:pPr rtl="0"/>
            <a:r>
              <a:rPr lang="es-MX" noProof="0"/>
              <a:t>Haz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86680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de patrón derech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0490D68-B82F-49A4-A08B-9A8AF3A6F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721600" y="0"/>
            <a:ext cx="4470400" cy="6858000"/>
          </a:xfrm>
          <a:prstGeom prst="rect">
            <a:avLst/>
          </a:prstGeom>
        </p:spPr>
      </p:pic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 rtlCol="0"/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228600">
              <a:spcBef>
                <a:spcPts val="1000"/>
              </a:spcBef>
              <a:defRPr sz="1800">
                <a:solidFill>
                  <a:schemeClr val="bg2"/>
                </a:solidFill>
              </a:defRPr>
            </a:lvl2pPr>
          </a:lstStyle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807187F-739A-422C-9E4F-F94E6DE092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21600" y="0"/>
            <a:ext cx="44704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EF87E8F-5716-4A71-B64F-EC5A742B4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6477000" cy="1189038"/>
          </a:xfrm>
        </p:spPr>
        <p:txBody>
          <a:bodyPr rtlCol="0" anchor="t"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2"/>
                </a:solidFill>
              </a:defRPr>
            </a:lvl1pPr>
          </a:lstStyle>
          <a:p>
            <a:pPr rtl="0"/>
            <a:r>
              <a:rPr lang="es-MX" noProof="0"/>
              <a:t>Haz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207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del patrón izquier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9743" y="1905000"/>
            <a:ext cx="6477000" cy="3276600"/>
          </a:xfrm>
        </p:spPr>
        <p:txBody>
          <a:bodyPr rtlCol="0"/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228600" indent="-228600">
              <a:spcBef>
                <a:spcPts val="1000"/>
              </a:spcBef>
              <a:defRPr sz="1800">
                <a:solidFill>
                  <a:schemeClr val="bg2"/>
                </a:solidFill>
              </a:defRPr>
            </a:lvl2pPr>
          </a:lstStyle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683DB48-CF57-4729-916D-E4E70143AC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-1200150" y="1200150"/>
            <a:ext cx="6858000" cy="445770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C7668F4E-0433-49FD-9D92-3B60E9B0A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742" y="715961"/>
            <a:ext cx="6477000" cy="1189037"/>
          </a:xfrm>
        </p:spPr>
        <p:txBody>
          <a:bodyPr rtlCol="0" anchor="t">
            <a:normAutofit/>
          </a:bodyPr>
          <a:lstStyle>
            <a:lvl1pPr>
              <a:spcBef>
                <a:spcPts val="1000"/>
              </a:spcBef>
              <a:defRPr sz="4000" b="1" spc="-5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es-MX" noProof="0"/>
              <a:t>Haz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8987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feti púrpur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rtl="0"/>
            <a:r>
              <a:rPr lang="es-ES" noProof="0"/>
              <a:t>Título de sección con borde</a:t>
            </a: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Inserte contenido aquí</a:t>
            </a:r>
          </a:p>
        </p:txBody>
      </p:sp>
      <p:sp>
        <p:nvSpPr>
          <p:cNvPr id="119" name="Forma libre 5">
            <a:extLst>
              <a:ext uri="{FF2B5EF4-FFF2-40B4-BE49-F238E27FC236}">
                <a16:creationId xmlns:a16="http://schemas.microsoft.com/office/drawing/2014/main" id="{83D44B3A-DC81-4CDB-80B8-F943DED435E9}"/>
              </a:ext>
            </a:extLst>
          </p:cNvPr>
          <p:cNvSpPr>
            <a:spLocks/>
          </p:cNvSpPr>
          <p:nvPr userDrawn="1"/>
        </p:nvSpPr>
        <p:spPr bwMode="auto">
          <a:xfrm>
            <a:off x="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1" name="Forma libre 5">
            <a:extLst>
              <a:ext uri="{FF2B5EF4-FFF2-40B4-BE49-F238E27FC236}">
                <a16:creationId xmlns:a16="http://schemas.microsoft.com/office/drawing/2014/main" id="{151569B0-9C86-438F-A1AE-05ED60D0F265}"/>
              </a:ext>
            </a:extLst>
          </p:cNvPr>
          <p:cNvSpPr>
            <a:spLocks/>
          </p:cNvSpPr>
          <p:nvPr userDrawn="1"/>
        </p:nvSpPr>
        <p:spPr bwMode="auto">
          <a:xfrm>
            <a:off x="4032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3" name="Forma libre 5">
            <a:extLst>
              <a:ext uri="{FF2B5EF4-FFF2-40B4-BE49-F238E27FC236}">
                <a16:creationId xmlns:a16="http://schemas.microsoft.com/office/drawing/2014/main" id="{CCD311FE-1421-46A5-92B9-3C8A6A7F5E8C}"/>
              </a:ext>
            </a:extLst>
          </p:cNvPr>
          <p:cNvSpPr>
            <a:spLocks/>
          </p:cNvSpPr>
          <p:nvPr userDrawn="1"/>
        </p:nvSpPr>
        <p:spPr bwMode="auto">
          <a:xfrm>
            <a:off x="8064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5" name="Forma libre 5">
            <a:extLst>
              <a:ext uri="{FF2B5EF4-FFF2-40B4-BE49-F238E27FC236}">
                <a16:creationId xmlns:a16="http://schemas.microsoft.com/office/drawing/2014/main" id="{2B789E47-10B7-479F-B3E4-97A211C54085}"/>
              </a:ext>
            </a:extLst>
          </p:cNvPr>
          <p:cNvSpPr>
            <a:spLocks/>
          </p:cNvSpPr>
          <p:nvPr userDrawn="1"/>
        </p:nvSpPr>
        <p:spPr bwMode="auto">
          <a:xfrm>
            <a:off x="12096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7" name="Forma libre 5">
            <a:extLst>
              <a:ext uri="{FF2B5EF4-FFF2-40B4-BE49-F238E27FC236}">
                <a16:creationId xmlns:a16="http://schemas.microsoft.com/office/drawing/2014/main" id="{E771A75F-B91F-4601-B829-BEEA9E2B5912}"/>
              </a:ext>
            </a:extLst>
          </p:cNvPr>
          <p:cNvSpPr>
            <a:spLocks/>
          </p:cNvSpPr>
          <p:nvPr userDrawn="1"/>
        </p:nvSpPr>
        <p:spPr bwMode="auto">
          <a:xfrm>
            <a:off x="16129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9" name="Forma libre 5">
            <a:extLst>
              <a:ext uri="{FF2B5EF4-FFF2-40B4-BE49-F238E27FC236}">
                <a16:creationId xmlns:a16="http://schemas.microsoft.com/office/drawing/2014/main" id="{12BE88AE-786D-4978-8E31-4015DBC2A4C3}"/>
              </a:ext>
            </a:extLst>
          </p:cNvPr>
          <p:cNvSpPr>
            <a:spLocks/>
          </p:cNvSpPr>
          <p:nvPr userDrawn="1"/>
        </p:nvSpPr>
        <p:spPr bwMode="auto">
          <a:xfrm>
            <a:off x="20161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1" name="Forma libre 5">
            <a:extLst>
              <a:ext uri="{FF2B5EF4-FFF2-40B4-BE49-F238E27FC236}">
                <a16:creationId xmlns:a16="http://schemas.microsoft.com/office/drawing/2014/main" id="{315D8FE8-C69A-44FB-BD09-7F0E768518E0}"/>
              </a:ext>
            </a:extLst>
          </p:cNvPr>
          <p:cNvSpPr>
            <a:spLocks/>
          </p:cNvSpPr>
          <p:nvPr userDrawn="1"/>
        </p:nvSpPr>
        <p:spPr bwMode="auto">
          <a:xfrm>
            <a:off x="24193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3" name="Forma libre 5">
            <a:extLst>
              <a:ext uri="{FF2B5EF4-FFF2-40B4-BE49-F238E27FC236}">
                <a16:creationId xmlns:a16="http://schemas.microsoft.com/office/drawing/2014/main" id="{50F99163-4524-4752-96D9-AA617FC04D65}"/>
              </a:ext>
            </a:extLst>
          </p:cNvPr>
          <p:cNvSpPr>
            <a:spLocks/>
          </p:cNvSpPr>
          <p:nvPr userDrawn="1"/>
        </p:nvSpPr>
        <p:spPr bwMode="auto">
          <a:xfrm>
            <a:off x="28225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5" name="Forma libre 5">
            <a:extLst>
              <a:ext uri="{FF2B5EF4-FFF2-40B4-BE49-F238E27FC236}">
                <a16:creationId xmlns:a16="http://schemas.microsoft.com/office/drawing/2014/main" id="{C777E46D-D756-4BDA-A3B4-2DB1DE6E61D7}"/>
              </a:ext>
            </a:extLst>
          </p:cNvPr>
          <p:cNvSpPr>
            <a:spLocks/>
          </p:cNvSpPr>
          <p:nvPr userDrawn="1"/>
        </p:nvSpPr>
        <p:spPr bwMode="auto">
          <a:xfrm>
            <a:off x="32258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7" name="Forma libre 5">
            <a:extLst>
              <a:ext uri="{FF2B5EF4-FFF2-40B4-BE49-F238E27FC236}">
                <a16:creationId xmlns:a16="http://schemas.microsoft.com/office/drawing/2014/main" id="{25B709C5-D087-49F1-A8A6-2D75DE33C76B}"/>
              </a:ext>
            </a:extLst>
          </p:cNvPr>
          <p:cNvSpPr>
            <a:spLocks/>
          </p:cNvSpPr>
          <p:nvPr userDrawn="1"/>
        </p:nvSpPr>
        <p:spPr bwMode="auto">
          <a:xfrm>
            <a:off x="36290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9" name="Forma libre 5">
            <a:extLst>
              <a:ext uri="{FF2B5EF4-FFF2-40B4-BE49-F238E27FC236}">
                <a16:creationId xmlns:a16="http://schemas.microsoft.com/office/drawing/2014/main" id="{519D68D8-74F8-44F1-B73F-42156F9FDC23}"/>
              </a:ext>
            </a:extLst>
          </p:cNvPr>
          <p:cNvSpPr>
            <a:spLocks/>
          </p:cNvSpPr>
          <p:nvPr userDrawn="1"/>
        </p:nvSpPr>
        <p:spPr bwMode="auto">
          <a:xfrm>
            <a:off x="40322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1" name="Forma libre 5">
            <a:extLst>
              <a:ext uri="{FF2B5EF4-FFF2-40B4-BE49-F238E27FC236}">
                <a16:creationId xmlns:a16="http://schemas.microsoft.com/office/drawing/2014/main" id="{543E355E-5790-4E21-8382-3C55A04CB9DC}"/>
              </a:ext>
            </a:extLst>
          </p:cNvPr>
          <p:cNvSpPr>
            <a:spLocks/>
          </p:cNvSpPr>
          <p:nvPr userDrawn="1"/>
        </p:nvSpPr>
        <p:spPr bwMode="auto">
          <a:xfrm>
            <a:off x="44354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3" name="Forma libre 5">
            <a:extLst>
              <a:ext uri="{FF2B5EF4-FFF2-40B4-BE49-F238E27FC236}">
                <a16:creationId xmlns:a16="http://schemas.microsoft.com/office/drawing/2014/main" id="{C6494B8B-41CF-4993-B667-E00F064C385F}"/>
              </a:ext>
            </a:extLst>
          </p:cNvPr>
          <p:cNvSpPr>
            <a:spLocks/>
          </p:cNvSpPr>
          <p:nvPr userDrawn="1"/>
        </p:nvSpPr>
        <p:spPr bwMode="auto">
          <a:xfrm>
            <a:off x="48387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5" name="Forma libre 5">
            <a:extLst>
              <a:ext uri="{FF2B5EF4-FFF2-40B4-BE49-F238E27FC236}">
                <a16:creationId xmlns:a16="http://schemas.microsoft.com/office/drawing/2014/main" id="{C4265E16-2BDF-4C97-8374-E88DBA6F3A72}"/>
              </a:ext>
            </a:extLst>
          </p:cNvPr>
          <p:cNvSpPr>
            <a:spLocks/>
          </p:cNvSpPr>
          <p:nvPr userDrawn="1"/>
        </p:nvSpPr>
        <p:spPr bwMode="auto">
          <a:xfrm>
            <a:off x="52419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7" name="Forma libre 5">
            <a:extLst>
              <a:ext uri="{FF2B5EF4-FFF2-40B4-BE49-F238E27FC236}">
                <a16:creationId xmlns:a16="http://schemas.microsoft.com/office/drawing/2014/main" id="{066F27C5-C1F6-4034-8DFE-3FD5C1AC0452}"/>
              </a:ext>
            </a:extLst>
          </p:cNvPr>
          <p:cNvSpPr>
            <a:spLocks/>
          </p:cNvSpPr>
          <p:nvPr userDrawn="1"/>
        </p:nvSpPr>
        <p:spPr bwMode="auto">
          <a:xfrm>
            <a:off x="56451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9" name="Forma libre 5">
            <a:extLst>
              <a:ext uri="{FF2B5EF4-FFF2-40B4-BE49-F238E27FC236}">
                <a16:creationId xmlns:a16="http://schemas.microsoft.com/office/drawing/2014/main" id="{2831DC9A-E543-4101-A138-7EFCEC705713}"/>
              </a:ext>
            </a:extLst>
          </p:cNvPr>
          <p:cNvSpPr>
            <a:spLocks/>
          </p:cNvSpPr>
          <p:nvPr userDrawn="1"/>
        </p:nvSpPr>
        <p:spPr bwMode="auto">
          <a:xfrm>
            <a:off x="60483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1" name="Forma libre 5">
            <a:extLst>
              <a:ext uri="{FF2B5EF4-FFF2-40B4-BE49-F238E27FC236}">
                <a16:creationId xmlns:a16="http://schemas.microsoft.com/office/drawing/2014/main" id="{48394A84-CE37-4002-93F8-44426484CDA8}"/>
              </a:ext>
            </a:extLst>
          </p:cNvPr>
          <p:cNvSpPr>
            <a:spLocks/>
          </p:cNvSpPr>
          <p:nvPr userDrawn="1"/>
        </p:nvSpPr>
        <p:spPr bwMode="auto">
          <a:xfrm>
            <a:off x="64516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3" name="Forma libre 5">
            <a:extLst>
              <a:ext uri="{FF2B5EF4-FFF2-40B4-BE49-F238E27FC236}">
                <a16:creationId xmlns:a16="http://schemas.microsoft.com/office/drawing/2014/main" id="{B961E482-D999-4A66-AD86-3542D3D18CF4}"/>
              </a:ext>
            </a:extLst>
          </p:cNvPr>
          <p:cNvSpPr>
            <a:spLocks/>
          </p:cNvSpPr>
          <p:nvPr userDrawn="1"/>
        </p:nvSpPr>
        <p:spPr bwMode="auto">
          <a:xfrm>
            <a:off x="68548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5" name="Forma libre 5">
            <a:extLst>
              <a:ext uri="{FF2B5EF4-FFF2-40B4-BE49-F238E27FC236}">
                <a16:creationId xmlns:a16="http://schemas.microsoft.com/office/drawing/2014/main" id="{B3AB249E-9AC7-4283-9819-84552EE8DA60}"/>
              </a:ext>
            </a:extLst>
          </p:cNvPr>
          <p:cNvSpPr>
            <a:spLocks/>
          </p:cNvSpPr>
          <p:nvPr userDrawn="1"/>
        </p:nvSpPr>
        <p:spPr bwMode="auto">
          <a:xfrm>
            <a:off x="72580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7" name="Forma libre 5">
            <a:extLst>
              <a:ext uri="{FF2B5EF4-FFF2-40B4-BE49-F238E27FC236}">
                <a16:creationId xmlns:a16="http://schemas.microsoft.com/office/drawing/2014/main" id="{143194C4-B8D5-40E8-AA29-09CCFCCB1AAD}"/>
              </a:ext>
            </a:extLst>
          </p:cNvPr>
          <p:cNvSpPr>
            <a:spLocks/>
          </p:cNvSpPr>
          <p:nvPr userDrawn="1"/>
        </p:nvSpPr>
        <p:spPr bwMode="auto">
          <a:xfrm>
            <a:off x="76612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9" name="Forma libre 5">
            <a:extLst>
              <a:ext uri="{FF2B5EF4-FFF2-40B4-BE49-F238E27FC236}">
                <a16:creationId xmlns:a16="http://schemas.microsoft.com/office/drawing/2014/main" id="{7D46313C-EB02-4047-89F6-D334E1D6555E}"/>
              </a:ext>
            </a:extLst>
          </p:cNvPr>
          <p:cNvSpPr>
            <a:spLocks/>
          </p:cNvSpPr>
          <p:nvPr userDrawn="1"/>
        </p:nvSpPr>
        <p:spPr bwMode="auto">
          <a:xfrm>
            <a:off x="80645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1" name="Forma libre 5">
            <a:extLst>
              <a:ext uri="{FF2B5EF4-FFF2-40B4-BE49-F238E27FC236}">
                <a16:creationId xmlns:a16="http://schemas.microsoft.com/office/drawing/2014/main" id="{9D574720-4432-414F-A755-2165DB6A12B1}"/>
              </a:ext>
            </a:extLst>
          </p:cNvPr>
          <p:cNvSpPr>
            <a:spLocks/>
          </p:cNvSpPr>
          <p:nvPr userDrawn="1"/>
        </p:nvSpPr>
        <p:spPr bwMode="auto">
          <a:xfrm>
            <a:off x="84677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3" name="Forma libre 5">
            <a:extLst>
              <a:ext uri="{FF2B5EF4-FFF2-40B4-BE49-F238E27FC236}">
                <a16:creationId xmlns:a16="http://schemas.microsoft.com/office/drawing/2014/main" id="{60DBF99C-FDEF-4EB8-BEB3-6016CF556C4E}"/>
              </a:ext>
            </a:extLst>
          </p:cNvPr>
          <p:cNvSpPr>
            <a:spLocks/>
          </p:cNvSpPr>
          <p:nvPr userDrawn="1"/>
        </p:nvSpPr>
        <p:spPr bwMode="auto">
          <a:xfrm>
            <a:off x="88709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5" name="Forma libre 5">
            <a:extLst>
              <a:ext uri="{FF2B5EF4-FFF2-40B4-BE49-F238E27FC236}">
                <a16:creationId xmlns:a16="http://schemas.microsoft.com/office/drawing/2014/main" id="{F9BECBFC-E4BA-40A6-9C5C-2A5A5DF6702C}"/>
              </a:ext>
            </a:extLst>
          </p:cNvPr>
          <p:cNvSpPr>
            <a:spLocks/>
          </p:cNvSpPr>
          <p:nvPr userDrawn="1"/>
        </p:nvSpPr>
        <p:spPr bwMode="auto">
          <a:xfrm>
            <a:off x="92741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7" name="Forma libre 5">
            <a:extLst>
              <a:ext uri="{FF2B5EF4-FFF2-40B4-BE49-F238E27FC236}">
                <a16:creationId xmlns:a16="http://schemas.microsoft.com/office/drawing/2014/main" id="{083D96D8-F927-4368-82B6-DF0B012BEAB0}"/>
              </a:ext>
            </a:extLst>
          </p:cNvPr>
          <p:cNvSpPr>
            <a:spLocks/>
          </p:cNvSpPr>
          <p:nvPr userDrawn="1"/>
        </p:nvSpPr>
        <p:spPr bwMode="auto">
          <a:xfrm>
            <a:off x="104838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9" name="Forma libre 5">
            <a:extLst>
              <a:ext uri="{FF2B5EF4-FFF2-40B4-BE49-F238E27FC236}">
                <a16:creationId xmlns:a16="http://schemas.microsoft.com/office/drawing/2014/main" id="{C2459E27-74A6-4C11-B416-60F8ACAF5632}"/>
              </a:ext>
            </a:extLst>
          </p:cNvPr>
          <p:cNvSpPr>
            <a:spLocks/>
          </p:cNvSpPr>
          <p:nvPr userDrawn="1"/>
        </p:nvSpPr>
        <p:spPr bwMode="auto">
          <a:xfrm>
            <a:off x="96774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1" name="Forma libre 5">
            <a:extLst>
              <a:ext uri="{FF2B5EF4-FFF2-40B4-BE49-F238E27FC236}">
                <a16:creationId xmlns:a16="http://schemas.microsoft.com/office/drawing/2014/main" id="{EE8740CA-03F5-4DE6-A689-9CF8CD6403FD}"/>
              </a:ext>
            </a:extLst>
          </p:cNvPr>
          <p:cNvSpPr>
            <a:spLocks/>
          </p:cNvSpPr>
          <p:nvPr userDrawn="1"/>
        </p:nvSpPr>
        <p:spPr bwMode="auto">
          <a:xfrm>
            <a:off x="100806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3" name="Forma libre 5">
            <a:extLst>
              <a:ext uri="{FF2B5EF4-FFF2-40B4-BE49-F238E27FC236}">
                <a16:creationId xmlns:a16="http://schemas.microsoft.com/office/drawing/2014/main" id="{5EB10864-3F2A-490B-9AD9-34D31A126051}"/>
              </a:ext>
            </a:extLst>
          </p:cNvPr>
          <p:cNvSpPr>
            <a:spLocks/>
          </p:cNvSpPr>
          <p:nvPr userDrawn="1"/>
        </p:nvSpPr>
        <p:spPr bwMode="auto">
          <a:xfrm>
            <a:off x="108870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5" name="Forma libre 5">
            <a:extLst>
              <a:ext uri="{FF2B5EF4-FFF2-40B4-BE49-F238E27FC236}">
                <a16:creationId xmlns:a16="http://schemas.microsoft.com/office/drawing/2014/main" id="{CA75FFEE-499C-4285-A7E5-05E7568C3C07}"/>
              </a:ext>
            </a:extLst>
          </p:cNvPr>
          <p:cNvSpPr>
            <a:spLocks/>
          </p:cNvSpPr>
          <p:nvPr userDrawn="1"/>
        </p:nvSpPr>
        <p:spPr bwMode="auto">
          <a:xfrm>
            <a:off x="112903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7" name="Forma libre 5">
            <a:extLst>
              <a:ext uri="{FF2B5EF4-FFF2-40B4-BE49-F238E27FC236}">
                <a16:creationId xmlns:a16="http://schemas.microsoft.com/office/drawing/2014/main" id="{8932D4FB-D460-4F89-84DC-C0E9B85A0925}"/>
              </a:ext>
            </a:extLst>
          </p:cNvPr>
          <p:cNvSpPr>
            <a:spLocks/>
          </p:cNvSpPr>
          <p:nvPr userDrawn="1"/>
        </p:nvSpPr>
        <p:spPr bwMode="auto">
          <a:xfrm>
            <a:off x="116935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9" name="Forma libre 5">
            <a:extLst>
              <a:ext uri="{FF2B5EF4-FFF2-40B4-BE49-F238E27FC236}">
                <a16:creationId xmlns:a16="http://schemas.microsoft.com/office/drawing/2014/main" id="{D74F4718-2831-43DD-B0C3-FFFAF19748B8}"/>
              </a:ext>
            </a:extLst>
          </p:cNvPr>
          <p:cNvSpPr>
            <a:spLocks/>
          </p:cNvSpPr>
          <p:nvPr userDrawn="1"/>
        </p:nvSpPr>
        <p:spPr bwMode="auto">
          <a:xfrm>
            <a:off x="12096738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1" name="Forma libre 5">
            <a:extLst>
              <a:ext uri="{FF2B5EF4-FFF2-40B4-BE49-F238E27FC236}">
                <a16:creationId xmlns:a16="http://schemas.microsoft.com/office/drawing/2014/main" id="{520F6E80-8A84-4DB2-A47F-74399197A10E}"/>
              </a:ext>
            </a:extLst>
          </p:cNvPr>
          <p:cNvSpPr>
            <a:spLocks/>
          </p:cNvSpPr>
          <p:nvPr userDrawn="1"/>
        </p:nvSpPr>
        <p:spPr bwMode="auto">
          <a:xfrm>
            <a:off x="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3" name="Forma libre 5">
            <a:extLst>
              <a:ext uri="{FF2B5EF4-FFF2-40B4-BE49-F238E27FC236}">
                <a16:creationId xmlns:a16="http://schemas.microsoft.com/office/drawing/2014/main" id="{6741FEE2-217E-4F02-A93D-3EC0B83DDFDF}"/>
              </a:ext>
            </a:extLst>
          </p:cNvPr>
          <p:cNvSpPr>
            <a:spLocks/>
          </p:cNvSpPr>
          <p:nvPr userDrawn="1"/>
        </p:nvSpPr>
        <p:spPr bwMode="auto">
          <a:xfrm>
            <a:off x="4032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5" name="Forma libre 5">
            <a:extLst>
              <a:ext uri="{FF2B5EF4-FFF2-40B4-BE49-F238E27FC236}">
                <a16:creationId xmlns:a16="http://schemas.microsoft.com/office/drawing/2014/main" id="{5AAF5A42-C6C0-4FAC-BE66-8AEB7C834AA4}"/>
              </a:ext>
            </a:extLst>
          </p:cNvPr>
          <p:cNvSpPr>
            <a:spLocks/>
          </p:cNvSpPr>
          <p:nvPr userDrawn="1"/>
        </p:nvSpPr>
        <p:spPr bwMode="auto">
          <a:xfrm>
            <a:off x="8064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7" name="Forma libre 5">
            <a:extLst>
              <a:ext uri="{FF2B5EF4-FFF2-40B4-BE49-F238E27FC236}">
                <a16:creationId xmlns:a16="http://schemas.microsoft.com/office/drawing/2014/main" id="{4A6B066C-DCAA-422A-9702-95152A0B04CB}"/>
              </a:ext>
            </a:extLst>
          </p:cNvPr>
          <p:cNvSpPr>
            <a:spLocks/>
          </p:cNvSpPr>
          <p:nvPr userDrawn="1"/>
        </p:nvSpPr>
        <p:spPr bwMode="auto">
          <a:xfrm>
            <a:off x="12096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9" name="Forma libre 5">
            <a:extLst>
              <a:ext uri="{FF2B5EF4-FFF2-40B4-BE49-F238E27FC236}">
                <a16:creationId xmlns:a16="http://schemas.microsoft.com/office/drawing/2014/main" id="{C1DD997A-6B6A-49DA-83B4-A6974F09A420}"/>
              </a:ext>
            </a:extLst>
          </p:cNvPr>
          <p:cNvSpPr>
            <a:spLocks/>
          </p:cNvSpPr>
          <p:nvPr userDrawn="1"/>
        </p:nvSpPr>
        <p:spPr bwMode="auto">
          <a:xfrm>
            <a:off x="16129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91" name="Forma libre 5">
            <a:extLst>
              <a:ext uri="{FF2B5EF4-FFF2-40B4-BE49-F238E27FC236}">
                <a16:creationId xmlns:a16="http://schemas.microsoft.com/office/drawing/2014/main" id="{17A31390-9BB8-4FE9-8FAB-88549A24175C}"/>
              </a:ext>
            </a:extLst>
          </p:cNvPr>
          <p:cNvSpPr>
            <a:spLocks/>
          </p:cNvSpPr>
          <p:nvPr userDrawn="1"/>
        </p:nvSpPr>
        <p:spPr bwMode="auto">
          <a:xfrm>
            <a:off x="20161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93" name="Forma libre 5">
            <a:extLst>
              <a:ext uri="{FF2B5EF4-FFF2-40B4-BE49-F238E27FC236}">
                <a16:creationId xmlns:a16="http://schemas.microsoft.com/office/drawing/2014/main" id="{20FAE2A1-8F27-49B8-8541-3C13B47AD6AC}"/>
              </a:ext>
            </a:extLst>
          </p:cNvPr>
          <p:cNvSpPr>
            <a:spLocks/>
          </p:cNvSpPr>
          <p:nvPr userDrawn="1"/>
        </p:nvSpPr>
        <p:spPr bwMode="auto">
          <a:xfrm>
            <a:off x="24193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95" name="Forma libre 5">
            <a:extLst>
              <a:ext uri="{FF2B5EF4-FFF2-40B4-BE49-F238E27FC236}">
                <a16:creationId xmlns:a16="http://schemas.microsoft.com/office/drawing/2014/main" id="{2F19ADC6-9832-4580-9A14-D1B481D11E29}"/>
              </a:ext>
            </a:extLst>
          </p:cNvPr>
          <p:cNvSpPr>
            <a:spLocks/>
          </p:cNvSpPr>
          <p:nvPr userDrawn="1"/>
        </p:nvSpPr>
        <p:spPr bwMode="auto">
          <a:xfrm>
            <a:off x="28225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97" name="Forma libre 5">
            <a:extLst>
              <a:ext uri="{FF2B5EF4-FFF2-40B4-BE49-F238E27FC236}">
                <a16:creationId xmlns:a16="http://schemas.microsoft.com/office/drawing/2014/main" id="{C1561070-E604-473F-8E55-B4502DA7BD6D}"/>
              </a:ext>
            </a:extLst>
          </p:cNvPr>
          <p:cNvSpPr>
            <a:spLocks/>
          </p:cNvSpPr>
          <p:nvPr userDrawn="1"/>
        </p:nvSpPr>
        <p:spPr bwMode="auto">
          <a:xfrm>
            <a:off x="32258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99" name="Forma libre 5">
            <a:extLst>
              <a:ext uri="{FF2B5EF4-FFF2-40B4-BE49-F238E27FC236}">
                <a16:creationId xmlns:a16="http://schemas.microsoft.com/office/drawing/2014/main" id="{4669F3F3-7F13-41B1-98EA-A04A88CE469C}"/>
              </a:ext>
            </a:extLst>
          </p:cNvPr>
          <p:cNvSpPr>
            <a:spLocks/>
          </p:cNvSpPr>
          <p:nvPr userDrawn="1"/>
        </p:nvSpPr>
        <p:spPr bwMode="auto">
          <a:xfrm>
            <a:off x="36290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01" name="Forma libre 5">
            <a:extLst>
              <a:ext uri="{FF2B5EF4-FFF2-40B4-BE49-F238E27FC236}">
                <a16:creationId xmlns:a16="http://schemas.microsoft.com/office/drawing/2014/main" id="{42BD7F25-AB3C-4D00-977B-E773BA10807B}"/>
              </a:ext>
            </a:extLst>
          </p:cNvPr>
          <p:cNvSpPr>
            <a:spLocks/>
          </p:cNvSpPr>
          <p:nvPr userDrawn="1"/>
        </p:nvSpPr>
        <p:spPr bwMode="auto">
          <a:xfrm>
            <a:off x="40322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03" name="Forma libre 5">
            <a:extLst>
              <a:ext uri="{FF2B5EF4-FFF2-40B4-BE49-F238E27FC236}">
                <a16:creationId xmlns:a16="http://schemas.microsoft.com/office/drawing/2014/main" id="{7B466185-3DA7-4D33-85BF-EAAB41254563}"/>
              </a:ext>
            </a:extLst>
          </p:cNvPr>
          <p:cNvSpPr>
            <a:spLocks/>
          </p:cNvSpPr>
          <p:nvPr userDrawn="1"/>
        </p:nvSpPr>
        <p:spPr bwMode="auto">
          <a:xfrm>
            <a:off x="44354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05" name="Forma libre 5">
            <a:extLst>
              <a:ext uri="{FF2B5EF4-FFF2-40B4-BE49-F238E27FC236}">
                <a16:creationId xmlns:a16="http://schemas.microsoft.com/office/drawing/2014/main" id="{067FBB6E-9FD4-4A30-8C7C-B36C4AA32A09}"/>
              </a:ext>
            </a:extLst>
          </p:cNvPr>
          <p:cNvSpPr>
            <a:spLocks/>
          </p:cNvSpPr>
          <p:nvPr userDrawn="1"/>
        </p:nvSpPr>
        <p:spPr bwMode="auto">
          <a:xfrm>
            <a:off x="48387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07" name="Forma libre 5">
            <a:extLst>
              <a:ext uri="{FF2B5EF4-FFF2-40B4-BE49-F238E27FC236}">
                <a16:creationId xmlns:a16="http://schemas.microsoft.com/office/drawing/2014/main" id="{0D0C4E3C-A37B-4027-B20D-46357FB3665E}"/>
              </a:ext>
            </a:extLst>
          </p:cNvPr>
          <p:cNvSpPr>
            <a:spLocks/>
          </p:cNvSpPr>
          <p:nvPr userDrawn="1"/>
        </p:nvSpPr>
        <p:spPr bwMode="auto">
          <a:xfrm>
            <a:off x="52419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09" name="Forma libre 5">
            <a:extLst>
              <a:ext uri="{FF2B5EF4-FFF2-40B4-BE49-F238E27FC236}">
                <a16:creationId xmlns:a16="http://schemas.microsoft.com/office/drawing/2014/main" id="{0FD2391E-D304-4294-8A05-6EC9E58FC417}"/>
              </a:ext>
            </a:extLst>
          </p:cNvPr>
          <p:cNvSpPr>
            <a:spLocks/>
          </p:cNvSpPr>
          <p:nvPr userDrawn="1"/>
        </p:nvSpPr>
        <p:spPr bwMode="auto">
          <a:xfrm>
            <a:off x="56451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11" name="Forma libre 5">
            <a:extLst>
              <a:ext uri="{FF2B5EF4-FFF2-40B4-BE49-F238E27FC236}">
                <a16:creationId xmlns:a16="http://schemas.microsoft.com/office/drawing/2014/main" id="{079D2452-BC77-4742-AB7B-30508A68E3CA}"/>
              </a:ext>
            </a:extLst>
          </p:cNvPr>
          <p:cNvSpPr>
            <a:spLocks/>
          </p:cNvSpPr>
          <p:nvPr userDrawn="1"/>
        </p:nvSpPr>
        <p:spPr bwMode="auto">
          <a:xfrm>
            <a:off x="60483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13" name="Forma libre 5">
            <a:extLst>
              <a:ext uri="{FF2B5EF4-FFF2-40B4-BE49-F238E27FC236}">
                <a16:creationId xmlns:a16="http://schemas.microsoft.com/office/drawing/2014/main" id="{7BCEC5E2-D648-46C8-8C64-94FDDCE7685B}"/>
              </a:ext>
            </a:extLst>
          </p:cNvPr>
          <p:cNvSpPr>
            <a:spLocks/>
          </p:cNvSpPr>
          <p:nvPr userDrawn="1"/>
        </p:nvSpPr>
        <p:spPr bwMode="auto">
          <a:xfrm>
            <a:off x="64516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15" name="Forma libre 5">
            <a:extLst>
              <a:ext uri="{FF2B5EF4-FFF2-40B4-BE49-F238E27FC236}">
                <a16:creationId xmlns:a16="http://schemas.microsoft.com/office/drawing/2014/main" id="{6E6770F7-8B3D-46A2-BB80-73A1D63F34D1}"/>
              </a:ext>
            </a:extLst>
          </p:cNvPr>
          <p:cNvSpPr>
            <a:spLocks/>
          </p:cNvSpPr>
          <p:nvPr userDrawn="1"/>
        </p:nvSpPr>
        <p:spPr bwMode="auto">
          <a:xfrm>
            <a:off x="68548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17" name="Forma libre 5">
            <a:extLst>
              <a:ext uri="{FF2B5EF4-FFF2-40B4-BE49-F238E27FC236}">
                <a16:creationId xmlns:a16="http://schemas.microsoft.com/office/drawing/2014/main" id="{DA305386-2CA9-4CB1-B6C1-3B6D7F722A4A}"/>
              </a:ext>
            </a:extLst>
          </p:cNvPr>
          <p:cNvSpPr>
            <a:spLocks/>
          </p:cNvSpPr>
          <p:nvPr userDrawn="1"/>
        </p:nvSpPr>
        <p:spPr bwMode="auto">
          <a:xfrm>
            <a:off x="72580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19" name="Forma libre 5">
            <a:extLst>
              <a:ext uri="{FF2B5EF4-FFF2-40B4-BE49-F238E27FC236}">
                <a16:creationId xmlns:a16="http://schemas.microsoft.com/office/drawing/2014/main" id="{7F1BBA34-10D4-44F3-AE4C-203CE5E635E3}"/>
              </a:ext>
            </a:extLst>
          </p:cNvPr>
          <p:cNvSpPr>
            <a:spLocks/>
          </p:cNvSpPr>
          <p:nvPr userDrawn="1"/>
        </p:nvSpPr>
        <p:spPr bwMode="auto">
          <a:xfrm>
            <a:off x="76612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21" name="Forma libre 5">
            <a:extLst>
              <a:ext uri="{FF2B5EF4-FFF2-40B4-BE49-F238E27FC236}">
                <a16:creationId xmlns:a16="http://schemas.microsoft.com/office/drawing/2014/main" id="{3E3BBB0A-F44B-4418-9AB5-90C76F47B65C}"/>
              </a:ext>
            </a:extLst>
          </p:cNvPr>
          <p:cNvSpPr>
            <a:spLocks/>
          </p:cNvSpPr>
          <p:nvPr userDrawn="1"/>
        </p:nvSpPr>
        <p:spPr bwMode="auto">
          <a:xfrm>
            <a:off x="80645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23" name="Forma libre 5">
            <a:extLst>
              <a:ext uri="{FF2B5EF4-FFF2-40B4-BE49-F238E27FC236}">
                <a16:creationId xmlns:a16="http://schemas.microsoft.com/office/drawing/2014/main" id="{786EAD10-8FDE-4463-AB44-FA22D4E08EB6}"/>
              </a:ext>
            </a:extLst>
          </p:cNvPr>
          <p:cNvSpPr>
            <a:spLocks/>
          </p:cNvSpPr>
          <p:nvPr userDrawn="1"/>
        </p:nvSpPr>
        <p:spPr bwMode="auto">
          <a:xfrm>
            <a:off x="84677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25" name="Forma libre 5">
            <a:extLst>
              <a:ext uri="{FF2B5EF4-FFF2-40B4-BE49-F238E27FC236}">
                <a16:creationId xmlns:a16="http://schemas.microsoft.com/office/drawing/2014/main" id="{F7762CAA-ACEF-45F9-9F8B-D4F10B020BC3}"/>
              </a:ext>
            </a:extLst>
          </p:cNvPr>
          <p:cNvSpPr>
            <a:spLocks/>
          </p:cNvSpPr>
          <p:nvPr userDrawn="1"/>
        </p:nvSpPr>
        <p:spPr bwMode="auto">
          <a:xfrm>
            <a:off x="88709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27" name="Forma libre 5">
            <a:extLst>
              <a:ext uri="{FF2B5EF4-FFF2-40B4-BE49-F238E27FC236}">
                <a16:creationId xmlns:a16="http://schemas.microsoft.com/office/drawing/2014/main" id="{386FE2DA-52B1-4946-89A1-7E807D6B8820}"/>
              </a:ext>
            </a:extLst>
          </p:cNvPr>
          <p:cNvSpPr>
            <a:spLocks/>
          </p:cNvSpPr>
          <p:nvPr userDrawn="1"/>
        </p:nvSpPr>
        <p:spPr bwMode="auto">
          <a:xfrm>
            <a:off x="92741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29" name="Forma libre 5">
            <a:extLst>
              <a:ext uri="{FF2B5EF4-FFF2-40B4-BE49-F238E27FC236}">
                <a16:creationId xmlns:a16="http://schemas.microsoft.com/office/drawing/2014/main" id="{630CDC40-690A-4572-8E6C-F852F589C734}"/>
              </a:ext>
            </a:extLst>
          </p:cNvPr>
          <p:cNvSpPr>
            <a:spLocks/>
          </p:cNvSpPr>
          <p:nvPr userDrawn="1"/>
        </p:nvSpPr>
        <p:spPr bwMode="auto">
          <a:xfrm>
            <a:off x="104838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31" name="Forma libre 5">
            <a:extLst>
              <a:ext uri="{FF2B5EF4-FFF2-40B4-BE49-F238E27FC236}">
                <a16:creationId xmlns:a16="http://schemas.microsoft.com/office/drawing/2014/main" id="{0CBE04A5-557D-4ED8-9367-4965DF872CB7}"/>
              </a:ext>
            </a:extLst>
          </p:cNvPr>
          <p:cNvSpPr>
            <a:spLocks/>
          </p:cNvSpPr>
          <p:nvPr userDrawn="1"/>
        </p:nvSpPr>
        <p:spPr bwMode="auto">
          <a:xfrm>
            <a:off x="96774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33" name="Forma libre 5">
            <a:extLst>
              <a:ext uri="{FF2B5EF4-FFF2-40B4-BE49-F238E27FC236}">
                <a16:creationId xmlns:a16="http://schemas.microsoft.com/office/drawing/2014/main" id="{18C1D1A8-8F8A-49D6-AD02-B410DE26F0BE}"/>
              </a:ext>
            </a:extLst>
          </p:cNvPr>
          <p:cNvSpPr>
            <a:spLocks/>
          </p:cNvSpPr>
          <p:nvPr userDrawn="1"/>
        </p:nvSpPr>
        <p:spPr bwMode="auto">
          <a:xfrm>
            <a:off x="100806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35" name="Forma libre 5">
            <a:extLst>
              <a:ext uri="{FF2B5EF4-FFF2-40B4-BE49-F238E27FC236}">
                <a16:creationId xmlns:a16="http://schemas.microsoft.com/office/drawing/2014/main" id="{0919F9FD-AAF0-47C3-BF09-F46DC2147B65}"/>
              </a:ext>
            </a:extLst>
          </p:cNvPr>
          <p:cNvSpPr>
            <a:spLocks/>
          </p:cNvSpPr>
          <p:nvPr userDrawn="1"/>
        </p:nvSpPr>
        <p:spPr bwMode="auto">
          <a:xfrm>
            <a:off x="108870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37" name="Forma libre 5">
            <a:extLst>
              <a:ext uri="{FF2B5EF4-FFF2-40B4-BE49-F238E27FC236}">
                <a16:creationId xmlns:a16="http://schemas.microsoft.com/office/drawing/2014/main" id="{37375F0B-BC73-4249-8F6A-670E30ED9D64}"/>
              </a:ext>
            </a:extLst>
          </p:cNvPr>
          <p:cNvSpPr>
            <a:spLocks/>
          </p:cNvSpPr>
          <p:nvPr userDrawn="1"/>
        </p:nvSpPr>
        <p:spPr bwMode="auto">
          <a:xfrm>
            <a:off x="112903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39" name="Forma libre 5">
            <a:extLst>
              <a:ext uri="{FF2B5EF4-FFF2-40B4-BE49-F238E27FC236}">
                <a16:creationId xmlns:a16="http://schemas.microsoft.com/office/drawing/2014/main" id="{21E5C0A4-FAA3-4924-9412-BBA867E80D39}"/>
              </a:ext>
            </a:extLst>
          </p:cNvPr>
          <p:cNvSpPr>
            <a:spLocks/>
          </p:cNvSpPr>
          <p:nvPr userDrawn="1"/>
        </p:nvSpPr>
        <p:spPr bwMode="auto">
          <a:xfrm>
            <a:off x="116935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41" name="Forma libre 5">
            <a:extLst>
              <a:ext uri="{FF2B5EF4-FFF2-40B4-BE49-F238E27FC236}">
                <a16:creationId xmlns:a16="http://schemas.microsoft.com/office/drawing/2014/main" id="{DA9355A1-AFF3-49B5-8161-79FD9B4B2D14}"/>
              </a:ext>
            </a:extLst>
          </p:cNvPr>
          <p:cNvSpPr>
            <a:spLocks/>
          </p:cNvSpPr>
          <p:nvPr userDrawn="1"/>
        </p:nvSpPr>
        <p:spPr bwMode="auto">
          <a:xfrm>
            <a:off x="12096738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24088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feti azu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rtl="0"/>
            <a:r>
              <a:rPr lang="es-ES" noProof="0"/>
              <a:t>Título de sección con borde</a:t>
            </a: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Inserte contenido aquí</a:t>
            </a:r>
          </a:p>
        </p:txBody>
      </p:sp>
      <p:sp>
        <p:nvSpPr>
          <p:cNvPr id="2" name="Forma libre 5">
            <a:extLst>
              <a:ext uri="{FF2B5EF4-FFF2-40B4-BE49-F238E27FC236}">
                <a16:creationId xmlns:a16="http://schemas.microsoft.com/office/drawing/2014/main" id="{2DC4114B-0609-4C4D-B543-47A78CCD924E}"/>
              </a:ext>
            </a:extLst>
          </p:cNvPr>
          <p:cNvSpPr>
            <a:spLocks/>
          </p:cNvSpPr>
          <p:nvPr userDrawn="1"/>
        </p:nvSpPr>
        <p:spPr bwMode="auto">
          <a:xfrm>
            <a:off x="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3" name="Forma libre 5">
            <a:extLst>
              <a:ext uri="{FF2B5EF4-FFF2-40B4-BE49-F238E27FC236}">
                <a16:creationId xmlns:a16="http://schemas.microsoft.com/office/drawing/2014/main" id="{F4991A45-6BE7-41F5-A26B-FEDE1476FA01}"/>
              </a:ext>
            </a:extLst>
          </p:cNvPr>
          <p:cNvSpPr>
            <a:spLocks/>
          </p:cNvSpPr>
          <p:nvPr userDrawn="1"/>
        </p:nvSpPr>
        <p:spPr bwMode="auto">
          <a:xfrm>
            <a:off x="4032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4" name="Forma libre 5">
            <a:extLst>
              <a:ext uri="{FF2B5EF4-FFF2-40B4-BE49-F238E27FC236}">
                <a16:creationId xmlns:a16="http://schemas.microsoft.com/office/drawing/2014/main" id="{1E524AC6-1148-4420-9876-811DD3A6CFA3}"/>
              </a:ext>
            </a:extLst>
          </p:cNvPr>
          <p:cNvSpPr>
            <a:spLocks/>
          </p:cNvSpPr>
          <p:nvPr userDrawn="1"/>
        </p:nvSpPr>
        <p:spPr bwMode="auto">
          <a:xfrm>
            <a:off x="8064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1" name="Forma libre 5">
            <a:extLst>
              <a:ext uri="{FF2B5EF4-FFF2-40B4-BE49-F238E27FC236}">
                <a16:creationId xmlns:a16="http://schemas.microsoft.com/office/drawing/2014/main" id="{3FB0D408-43F7-461D-BFDF-08A3F869B01B}"/>
              </a:ext>
            </a:extLst>
          </p:cNvPr>
          <p:cNvSpPr>
            <a:spLocks/>
          </p:cNvSpPr>
          <p:nvPr userDrawn="1"/>
        </p:nvSpPr>
        <p:spPr bwMode="auto">
          <a:xfrm>
            <a:off x="12096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1" name="Forma libre 5">
            <a:extLst>
              <a:ext uri="{FF2B5EF4-FFF2-40B4-BE49-F238E27FC236}">
                <a16:creationId xmlns:a16="http://schemas.microsoft.com/office/drawing/2014/main" id="{3BFEC4BA-AD08-41E5-B485-5D76779BD22C}"/>
              </a:ext>
            </a:extLst>
          </p:cNvPr>
          <p:cNvSpPr>
            <a:spLocks/>
          </p:cNvSpPr>
          <p:nvPr userDrawn="1"/>
        </p:nvSpPr>
        <p:spPr bwMode="auto">
          <a:xfrm>
            <a:off x="16129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3" name="Forma libre 5">
            <a:extLst>
              <a:ext uri="{FF2B5EF4-FFF2-40B4-BE49-F238E27FC236}">
                <a16:creationId xmlns:a16="http://schemas.microsoft.com/office/drawing/2014/main" id="{DCADCEEA-F24D-44AB-922F-8772E0343F65}"/>
              </a:ext>
            </a:extLst>
          </p:cNvPr>
          <p:cNvSpPr>
            <a:spLocks/>
          </p:cNvSpPr>
          <p:nvPr userDrawn="1"/>
        </p:nvSpPr>
        <p:spPr bwMode="auto">
          <a:xfrm>
            <a:off x="20161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5" name="Forma libre 5">
            <a:extLst>
              <a:ext uri="{FF2B5EF4-FFF2-40B4-BE49-F238E27FC236}">
                <a16:creationId xmlns:a16="http://schemas.microsoft.com/office/drawing/2014/main" id="{A787DE99-F548-4F27-BD73-008223ADC626}"/>
              </a:ext>
            </a:extLst>
          </p:cNvPr>
          <p:cNvSpPr>
            <a:spLocks/>
          </p:cNvSpPr>
          <p:nvPr userDrawn="1"/>
        </p:nvSpPr>
        <p:spPr bwMode="auto">
          <a:xfrm>
            <a:off x="24193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7" name="Forma libre 5">
            <a:extLst>
              <a:ext uri="{FF2B5EF4-FFF2-40B4-BE49-F238E27FC236}">
                <a16:creationId xmlns:a16="http://schemas.microsoft.com/office/drawing/2014/main" id="{7684DD24-7DDA-4D86-9D3A-4AF92794D2AB}"/>
              </a:ext>
            </a:extLst>
          </p:cNvPr>
          <p:cNvSpPr>
            <a:spLocks/>
          </p:cNvSpPr>
          <p:nvPr userDrawn="1"/>
        </p:nvSpPr>
        <p:spPr bwMode="auto">
          <a:xfrm>
            <a:off x="28225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9" name="Forma libre 5">
            <a:extLst>
              <a:ext uri="{FF2B5EF4-FFF2-40B4-BE49-F238E27FC236}">
                <a16:creationId xmlns:a16="http://schemas.microsoft.com/office/drawing/2014/main" id="{1B9B85DC-2B9F-4D61-8259-DFBAE7153C86}"/>
              </a:ext>
            </a:extLst>
          </p:cNvPr>
          <p:cNvSpPr>
            <a:spLocks/>
          </p:cNvSpPr>
          <p:nvPr userDrawn="1"/>
        </p:nvSpPr>
        <p:spPr bwMode="auto">
          <a:xfrm>
            <a:off x="32258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31" name="Forma libre 5">
            <a:extLst>
              <a:ext uri="{FF2B5EF4-FFF2-40B4-BE49-F238E27FC236}">
                <a16:creationId xmlns:a16="http://schemas.microsoft.com/office/drawing/2014/main" id="{A3C2DDF8-77DE-44E7-82EB-BD2B109B8FDF}"/>
              </a:ext>
            </a:extLst>
          </p:cNvPr>
          <p:cNvSpPr>
            <a:spLocks/>
          </p:cNvSpPr>
          <p:nvPr userDrawn="1"/>
        </p:nvSpPr>
        <p:spPr bwMode="auto">
          <a:xfrm>
            <a:off x="36290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33" name="Forma libre 5">
            <a:extLst>
              <a:ext uri="{FF2B5EF4-FFF2-40B4-BE49-F238E27FC236}">
                <a16:creationId xmlns:a16="http://schemas.microsoft.com/office/drawing/2014/main" id="{FA74D4D0-7595-4C86-991E-ACC5FA41CC6C}"/>
              </a:ext>
            </a:extLst>
          </p:cNvPr>
          <p:cNvSpPr>
            <a:spLocks/>
          </p:cNvSpPr>
          <p:nvPr userDrawn="1"/>
        </p:nvSpPr>
        <p:spPr bwMode="auto">
          <a:xfrm>
            <a:off x="40322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35" name="Forma libre 5">
            <a:extLst>
              <a:ext uri="{FF2B5EF4-FFF2-40B4-BE49-F238E27FC236}">
                <a16:creationId xmlns:a16="http://schemas.microsoft.com/office/drawing/2014/main" id="{23157884-97DA-4B49-BAA8-4F244EF86883}"/>
              </a:ext>
            </a:extLst>
          </p:cNvPr>
          <p:cNvSpPr>
            <a:spLocks/>
          </p:cNvSpPr>
          <p:nvPr userDrawn="1"/>
        </p:nvSpPr>
        <p:spPr bwMode="auto">
          <a:xfrm>
            <a:off x="44354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37" name="Forma libre 5">
            <a:extLst>
              <a:ext uri="{FF2B5EF4-FFF2-40B4-BE49-F238E27FC236}">
                <a16:creationId xmlns:a16="http://schemas.microsoft.com/office/drawing/2014/main" id="{07CDB3B0-5CB6-43DA-A0C1-5990C23AB10D}"/>
              </a:ext>
            </a:extLst>
          </p:cNvPr>
          <p:cNvSpPr>
            <a:spLocks/>
          </p:cNvSpPr>
          <p:nvPr userDrawn="1"/>
        </p:nvSpPr>
        <p:spPr bwMode="auto">
          <a:xfrm>
            <a:off x="48387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39" name="Forma libre 5">
            <a:extLst>
              <a:ext uri="{FF2B5EF4-FFF2-40B4-BE49-F238E27FC236}">
                <a16:creationId xmlns:a16="http://schemas.microsoft.com/office/drawing/2014/main" id="{A932886D-EB20-4026-9D6E-687F61B1AA23}"/>
              </a:ext>
            </a:extLst>
          </p:cNvPr>
          <p:cNvSpPr>
            <a:spLocks/>
          </p:cNvSpPr>
          <p:nvPr userDrawn="1"/>
        </p:nvSpPr>
        <p:spPr bwMode="auto">
          <a:xfrm>
            <a:off x="52419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41" name="Forma libre 5">
            <a:extLst>
              <a:ext uri="{FF2B5EF4-FFF2-40B4-BE49-F238E27FC236}">
                <a16:creationId xmlns:a16="http://schemas.microsoft.com/office/drawing/2014/main" id="{3E812D95-DE21-4AE5-8F40-2DB182F3DEB9}"/>
              </a:ext>
            </a:extLst>
          </p:cNvPr>
          <p:cNvSpPr>
            <a:spLocks/>
          </p:cNvSpPr>
          <p:nvPr userDrawn="1"/>
        </p:nvSpPr>
        <p:spPr bwMode="auto">
          <a:xfrm>
            <a:off x="56451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43" name="Forma libre 5">
            <a:extLst>
              <a:ext uri="{FF2B5EF4-FFF2-40B4-BE49-F238E27FC236}">
                <a16:creationId xmlns:a16="http://schemas.microsoft.com/office/drawing/2014/main" id="{210B2D4F-6E86-4287-8EA1-EA3A728A112A}"/>
              </a:ext>
            </a:extLst>
          </p:cNvPr>
          <p:cNvSpPr>
            <a:spLocks/>
          </p:cNvSpPr>
          <p:nvPr userDrawn="1"/>
        </p:nvSpPr>
        <p:spPr bwMode="auto">
          <a:xfrm>
            <a:off x="60483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45" name="Forma libre 5">
            <a:extLst>
              <a:ext uri="{FF2B5EF4-FFF2-40B4-BE49-F238E27FC236}">
                <a16:creationId xmlns:a16="http://schemas.microsoft.com/office/drawing/2014/main" id="{1E976474-73A7-4C5B-9BBB-2F877FE899E6}"/>
              </a:ext>
            </a:extLst>
          </p:cNvPr>
          <p:cNvSpPr>
            <a:spLocks/>
          </p:cNvSpPr>
          <p:nvPr userDrawn="1"/>
        </p:nvSpPr>
        <p:spPr bwMode="auto">
          <a:xfrm>
            <a:off x="64516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47" name="Forma libre 5">
            <a:extLst>
              <a:ext uri="{FF2B5EF4-FFF2-40B4-BE49-F238E27FC236}">
                <a16:creationId xmlns:a16="http://schemas.microsoft.com/office/drawing/2014/main" id="{465A6564-AC40-4493-A583-1FFB6C3E9DD9}"/>
              </a:ext>
            </a:extLst>
          </p:cNvPr>
          <p:cNvSpPr>
            <a:spLocks/>
          </p:cNvSpPr>
          <p:nvPr userDrawn="1"/>
        </p:nvSpPr>
        <p:spPr bwMode="auto">
          <a:xfrm>
            <a:off x="68548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49" name="Forma libre 5">
            <a:extLst>
              <a:ext uri="{FF2B5EF4-FFF2-40B4-BE49-F238E27FC236}">
                <a16:creationId xmlns:a16="http://schemas.microsoft.com/office/drawing/2014/main" id="{6954C064-7CB0-4288-BE96-E91AC7F876F2}"/>
              </a:ext>
            </a:extLst>
          </p:cNvPr>
          <p:cNvSpPr>
            <a:spLocks/>
          </p:cNvSpPr>
          <p:nvPr userDrawn="1"/>
        </p:nvSpPr>
        <p:spPr bwMode="auto">
          <a:xfrm>
            <a:off x="72580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51" name="Forma libre 5">
            <a:extLst>
              <a:ext uri="{FF2B5EF4-FFF2-40B4-BE49-F238E27FC236}">
                <a16:creationId xmlns:a16="http://schemas.microsoft.com/office/drawing/2014/main" id="{90BB86D8-7370-4CF9-8DCC-597757CFC2FB}"/>
              </a:ext>
            </a:extLst>
          </p:cNvPr>
          <p:cNvSpPr>
            <a:spLocks/>
          </p:cNvSpPr>
          <p:nvPr userDrawn="1"/>
        </p:nvSpPr>
        <p:spPr bwMode="auto">
          <a:xfrm>
            <a:off x="76612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53" name="Forma libre 5">
            <a:extLst>
              <a:ext uri="{FF2B5EF4-FFF2-40B4-BE49-F238E27FC236}">
                <a16:creationId xmlns:a16="http://schemas.microsoft.com/office/drawing/2014/main" id="{D8B61089-5F8D-4533-AFA2-5E4CFABC7955}"/>
              </a:ext>
            </a:extLst>
          </p:cNvPr>
          <p:cNvSpPr>
            <a:spLocks/>
          </p:cNvSpPr>
          <p:nvPr userDrawn="1"/>
        </p:nvSpPr>
        <p:spPr bwMode="auto">
          <a:xfrm>
            <a:off x="80645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55" name="Forma libre 5">
            <a:extLst>
              <a:ext uri="{FF2B5EF4-FFF2-40B4-BE49-F238E27FC236}">
                <a16:creationId xmlns:a16="http://schemas.microsoft.com/office/drawing/2014/main" id="{C3DAA582-A4E2-4D0D-9142-F0A4E91DF0FF}"/>
              </a:ext>
            </a:extLst>
          </p:cNvPr>
          <p:cNvSpPr>
            <a:spLocks/>
          </p:cNvSpPr>
          <p:nvPr userDrawn="1"/>
        </p:nvSpPr>
        <p:spPr bwMode="auto">
          <a:xfrm>
            <a:off x="84677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57" name="Forma libre 5">
            <a:extLst>
              <a:ext uri="{FF2B5EF4-FFF2-40B4-BE49-F238E27FC236}">
                <a16:creationId xmlns:a16="http://schemas.microsoft.com/office/drawing/2014/main" id="{0330153D-7AC7-4FEE-B014-E16DDA9F990D}"/>
              </a:ext>
            </a:extLst>
          </p:cNvPr>
          <p:cNvSpPr>
            <a:spLocks/>
          </p:cNvSpPr>
          <p:nvPr userDrawn="1"/>
        </p:nvSpPr>
        <p:spPr bwMode="auto">
          <a:xfrm>
            <a:off x="88709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59" name="Forma libre 5">
            <a:extLst>
              <a:ext uri="{FF2B5EF4-FFF2-40B4-BE49-F238E27FC236}">
                <a16:creationId xmlns:a16="http://schemas.microsoft.com/office/drawing/2014/main" id="{9FE05360-0BAD-4CD0-912B-2EFB0A93B25F}"/>
              </a:ext>
            </a:extLst>
          </p:cNvPr>
          <p:cNvSpPr>
            <a:spLocks/>
          </p:cNvSpPr>
          <p:nvPr userDrawn="1"/>
        </p:nvSpPr>
        <p:spPr bwMode="auto">
          <a:xfrm>
            <a:off x="92741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61" name="Forma libre 5">
            <a:extLst>
              <a:ext uri="{FF2B5EF4-FFF2-40B4-BE49-F238E27FC236}">
                <a16:creationId xmlns:a16="http://schemas.microsoft.com/office/drawing/2014/main" id="{2BB69768-4BF4-4369-941D-7F83EA731EC1}"/>
              </a:ext>
            </a:extLst>
          </p:cNvPr>
          <p:cNvSpPr>
            <a:spLocks/>
          </p:cNvSpPr>
          <p:nvPr userDrawn="1"/>
        </p:nvSpPr>
        <p:spPr bwMode="auto">
          <a:xfrm>
            <a:off x="1048385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63" name="Forma libre 5">
            <a:extLst>
              <a:ext uri="{FF2B5EF4-FFF2-40B4-BE49-F238E27FC236}">
                <a16:creationId xmlns:a16="http://schemas.microsoft.com/office/drawing/2014/main" id="{51F585F2-FB0F-4846-9CD2-11F7FF96FD97}"/>
              </a:ext>
            </a:extLst>
          </p:cNvPr>
          <p:cNvSpPr>
            <a:spLocks/>
          </p:cNvSpPr>
          <p:nvPr userDrawn="1"/>
        </p:nvSpPr>
        <p:spPr bwMode="auto">
          <a:xfrm>
            <a:off x="96774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17" name="Forma libre 5">
            <a:extLst>
              <a:ext uri="{FF2B5EF4-FFF2-40B4-BE49-F238E27FC236}">
                <a16:creationId xmlns:a16="http://schemas.microsoft.com/office/drawing/2014/main" id="{CBE3430D-F606-4308-B49E-D9AAD7125090}"/>
              </a:ext>
            </a:extLst>
          </p:cNvPr>
          <p:cNvSpPr>
            <a:spLocks/>
          </p:cNvSpPr>
          <p:nvPr userDrawn="1"/>
        </p:nvSpPr>
        <p:spPr bwMode="auto">
          <a:xfrm>
            <a:off x="100806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19" name="Forma libre 5">
            <a:extLst>
              <a:ext uri="{FF2B5EF4-FFF2-40B4-BE49-F238E27FC236}">
                <a16:creationId xmlns:a16="http://schemas.microsoft.com/office/drawing/2014/main" id="{DBCBDCF3-6847-4191-A872-E8389FEBE08D}"/>
              </a:ext>
            </a:extLst>
          </p:cNvPr>
          <p:cNvSpPr>
            <a:spLocks/>
          </p:cNvSpPr>
          <p:nvPr userDrawn="1"/>
        </p:nvSpPr>
        <p:spPr bwMode="auto">
          <a:xfrm>
            <a:off x="1088707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1" name="Forma libre 5">
            <a:extLst>
              <a:ext uri="{FF2B5EF4-FFF2-40B4-BE49-F238E27FC236}">
                <a16:creationId xmlns:a16="http://schemas.microsoft.com/office/drawing/2014/main" id="{1F7B483D-EB1A-45B5-B1AD-0EAE7F64763C}"/>
              </a:ext>
            </a:extLst>
          </p:cNvPr>
          <p:cNvSpPr>
            <a:spLocks/>
          </p:cNvSpPr>
          <p:nvPr userDrawn="1"/>
        </p:nvSpPr>
        <p:spPr bwMode="auto">
          <a:xfrm>
            <a:off x="11290300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3" name="Forma libre 5">
            <a:extLst>
              <a:ext uri="{FF2B5EF4-FFF2-40B4-BE49-F238E27FC236}">
                <a16:creationId xmlns:a16="http://schemas.microsoft.com/office/drawing/2014/main" id="{B3466B6D-9C19-4F9A-8173-BC98E52B1023}"/>
              </a:ext>
            </a:extLst>
          </p:cNvPr>
          <p:cNvSpPr>
            <a:spLocks/>
          </p:cNvSpPr>
          <p:nvPr userDrawn="1"/>
        </p:nvSpPr>
        <p:spPr bwMode="auto">
          <a:xfrm>
            <a:off x="11693525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5" name="Forma libre 5">
            <a:extLst>
              <a:ext uri="{FF2B5EF4-FFF2-40B4-BE49-F238E27FC236}">
                <a16:creationId xmlns:a16="http://schemas.microsoft.com/office/drawing/2014/main" id="{9C4E25A9-A7F7-4238-B98D-A72344849620}"/>
              </a:ext>
            </a:extLst>
          </p:cNvPr>
          <p:cNvSpPr>
            <a:spLocks/>
          </p:cNvSpPr>
          <p:nvPr userDrawn="1"/>
        </p:nvSpPr>
        <p:spPr bwMode="auto">
          <a:xfrm>
            <a:off x="12096738" y="328748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7" name="Forma libre 5">
            <a:extLst>
              <a:ext uri="{FF2B5EF4-FFF2-40B4-BE49-F238E27FC236}">
                <a16:creationId xmlns:a16="http://schemas.microsoft.com/office/drawing/2014/main" id="{582162BB-6F36-41B5-B5AD-B7FD4177E530}"/>
              </a:ext>
            </a:extLst>
          </p:cNvPr>
          <p:cNvSpPr>
            <a:spLocks/>
          </p:cNvSpPr>
          <p:nvPr userDrawn="1"/>
        </p:nvSpPr>
        <p:spPr bwMode="auto">
          <a:xfrm>
            <a:off x="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29" name="Forma libre 5">
            <a:extLst>
              <a:ext uri="{FF2B5EF4-FFF2-40B4-BE49-F238E27FC236}">
                <a16:creationId xmlns:a16="http://schemas.microsoft.com/office/drawing/2014/main" id="{652516D9-F1FA-4063-ADA2-9B081A2D5A2E}"/>
              </a:ext>
            </a:extLst>
          </p:cNvPr>
          <p:cNvSpPr>
            <a:spLocks/>
          </p:cNvSpPr>
          <p:nvPr userDrawn="1"/>
        </p:nvSpPr>
        <p:spPr bwMode="auto">
          <a:xfrm>
            <a:off x="4032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1" name="Forma libre 5">
            <a:extLst>
              <a:ext uri="{FF2B5EF4-FFF2-40B4-BE49-F238E27FC236}">
                <a16:creationId xmlns:a16="http://schemas.microsoft.com/office/drawing/2014/main" id="{1C6A6B49-4641-48E9-8819-769AAE00B198}"/>
              </a:ext>
            </a:extLst>
          </p:cNvPr>
          <p:cNvSpPr>
            <a:spLocks/>
          </p:cNvSpPr>
          <p:nvPr userDrawn="1"/>
        </p:nvSpPr>
        <p:spPr bwMode="auto">
          <a:xfrm>
            <a:off x="8064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3" name="Forma libre 5">
            <a:extLst>
              <a:ext uri="{FF2B5EF4-FFF2-40B4-BE49-F238E27FC236}">
                <a16:creationId xmlns:a16="http://schemas.microsoft.com/office/drawing/2014/main" id="{B1530B27-CB32-4FD6-ADCD-696B9A77D606}"/>
              </a:ext>
            </a:extLst>
          </p:cNvPr>
          <p:cNvSpPr>
            <a:spLocks/>
          </p:cNvSpPr>
          <p:nvPr userDrawn="1"/>
        </p:nvSpPr>
        <p:spPr bwMode="auto">
          <a:xfrm>
            <a:off x="12096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5" name="Forma libre 5">
            <a:extLst>
              <a:ext uri="{FF2B5EF4-FFF2-40B4-BE49-F238E27FC236}">
                <a16:creationId xmlns:a16="http://schemas.microsoft.com/office/drawing/2014/main" id="{BAFEEEB6-FF84-414F-A371-D3F809A1C86D}"/>
              </a:ext>
            </a:extLst>
          </p:cNvPr>
          <p:cNvSpPr>
            <a:spLocks/>
          </p:cNvSpPr>
          <p:nvPr userDrawn="1"/>
        </p:nvSpPr>
        <p:spPr bwMode="auto">
          <a:xfrm>
            <a:off x="16129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7" name="Forma libre 5">
            <a:extLst>
              <a:ext uri="{FF2B5EF4-FFF2-40B4-BE49-F238E27FC236}">
                <a16:creationId xmlns:a16="http://schemas.microsoft.com/office/drawing/2014/main" id="{0F8F801F-06E9-4E1C-A137-226729983354}"/>
              </a:ext>
            </a:extLst>
          </p:cNvPr>
          <p:cNvSpPr>
            <a:spLocks/>
          </p:cNvSpPr>
          <p:nvPr userDrawn="1"/>
        </p:nvSpPr>
        <p:spPr bwMode="auto">
          <a:xfrm>
            <a:off x="20161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9" name="Forma libre 5">
            <a:extLst>
              <a:ext uri="{FF2B5EF4-FFF2-40B4-BE49-F238E27FC236}">
                <a16:creationId xmlns:a16="http://schemas.microsoft.com/office/drawing/2014/main" id="{3062C679-537B-4565-B111-60C31A15ACF4}"/>
              </a:ext>
            </a:extLst>
          </p:cNvPr>
          <p:cNvSpPr>
            <a:spLocks/>
          </p:cNvSpPr>
          <p:nvPr userDrawn="1"/>
        </p:nvSpPr>
        <p:spPr bwMode="auto">
          <a:xfrm>
            <a:off x="24193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1" name="Forma libre 5">
            <a:extLst>
              <a:ext uri="{FF2B5EF4-FFF2-40B4-BE49-F238E27FC236}">
                <a16:creationId xmlns:a16="http://schemas.microsoft.com/office/drawing/2014/main" id="{887EEB3A-4213-464A-87A3-D2DAF47421F5}"/>
              </a:ext>
            </a:extLst>
          </p:cNvPr>
          <p:cNvSpPr>
            <a:spLocks/>
          </p:cNvSpPr>
          <p:nvPr userDrawn="1"/>
        </p:nvSpPr>
        <p:spPr bwMode="auto">
          <a:xfrm>
            <a:off x="28225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3" name="Forma libre 5">
            <a:extLst>
              <a:ext uri="{FF2B5EF4-FFF2-40B4-BE49-F238E27FC236}">
                <a16:creationId xmlns:a16="http://schemas.microsoft.com/office/drawing/2014/main" id="{ADC86261-F90C-45E0-A168-7581A8C02C38}"/>
              </a:ext>
            </a:extLst>
          </p:cNvPr>
          <p:cNvSpPr>
            <a:spLocks/>
          </p:cNvSpPr>
          <p:nvPr userDrawn="1"/>
        </p:nvSpPr>
        <p:spPr bwMode="auto">
          <a:xfrm>
            <a:off x="32258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5" name="Forma libre 5">
            <a:extLst>
              <a:ext uri="{FF2B5EF4-FFF2-40B4-BE49-F238E27FC236}">
                <a16:creationId xmlns:a16="http://schemas.microsoft.com/office/drawing/2014/main" id="{504DD272-AA18-4EE6-AA29-9F6F74F23909}"/>
              </a:ext>
            </a:extLst>
          </p:cNvPr>
          <p:cNvSpPr>
            <a:spLocks/>
          </p:cNvSpPr>
          <p:nvPr userDrawn="1"/>
        </p:nvSpPr>
        <p:spPr bwMode="auto">
          <a:xfrm>
            <a:off x="36290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7" name="Forma libre 5">
            <a:extLst>
              <a:ext uri="{FF2B5EF4-FFF2-40B4-BE49-F238E27FC236}">
                <a16:creationId xmlns:a16="http://schemas.microsoft.com/office/drawing/2014/main" id="{8BCD198C-85D1-4065-9D67-82D3B38E1C37}"/>
              </a:ext>
            </a:extLst>
          </p:cNvPr>
          <p:cNvSpPr>
            <a:spLocks/>
          </p:cNvSpPr>
          <p:nvPr userDrawn="1"/>
        </p:nvSpPr>
        <p:spPr bwMode="auto">
          <a:xfrm>
            <a:off x="40322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9" name="Forma libre 5">
            <a:extLst>
              <a:ext uri="{FF2B5EF4-FFF2-40B4-BE49-F238E27FC236}">
                <a16:creationId xmlns:a16="http://schemas.microsoft.com/office/drawing/2014/main" id="{2900C489-4586-4F04-BD13-FF483556032E}"/>
              </a:ext>
            </a:extLst>
          </p:cNvPr>
          <p:cNvSpPr>
            <a:spLocks/>
          </p:cNvSpPr>
          <p:nvPr userDrawn="1"/>
        </p:nvSpPr>
        <p:spPr bwMode="auto">
          <a:xfrm>
            <a:off x="44354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1" name="Forma libre 5">
            <a:extLst>
              <a:ext uri="{FF2B5EF4-FFF2-40B4-BE49-F238E27FC236}">
                <a16:creationId xmlns:a16="http://schemas.microsoft.com/office/drawing/2014/main" id="{FFF75EF5-F4A4-47DF-B2E8-27AF735DAE67}"/>
              </a:ext>
            </a:extLst>
          </p:cNvPr>
          <p:cNvSpPr>
            <a:spLocks/>
          </p:cNvSpPr>
          <p:nvPr userDrawn="1"/>
        </p:nvSpPr>
        <p:spPr bwMode="auto">
          <a:xfrm>
            <a:off x="48387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3" name="Forma libre 5">
            <a:extLst>
              <a:ext uri="{FF2B5EF4-FFF2-40B4-BE49-F238E27FC236}">
                <a16:creationId xmlns:a16="http://schemas.microsoft.com/office/drawing/2014/main" id="{0C8AD0A5-DBDC-4519-871E-FE913951AE59}"/>
              </a:ext>
            </a:extLst>
          </p:cNvPr>
          <p:cNvSpPr>
            <a:spLocks/>
          </p:cNvSpPr>
          <p:nvPr userDrawn="1"/>
        </p:nvSpPr>
        <p:spPr bwMode="auto">
          <a:xfrm>
            <a:off x="52419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5" name="Forma libre 5">
            <a:extLst>
              <a:ext uri="{FF2B5EF4-FFF2-40B4-BE49-F238E27FC236}">
                <a16:creationId xmlns:a16="http://schemas.microsoft.com/office/drawing/2014/main" id="{5417658F-66B2-4FE7-A854-CC3AE0F7EB74}"/>
              </a:ext>
            </a:extLst>
          </p:cNvPr>
          <p:cNvSpPr>
            <a:spLocks/>
          </p:cNvSpPr>
          <p:nvPr userDrawn="1"/>
        </p:nvSpPr>
        <p:spPr bwMode="auto">
          <a:xfrm>
            <a:off x="56451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7" name="Forma libre 5">
            <a:extLst>
              <a:ext uri="{FF2B5EF4-FFF2-40B4-BE49-F238E27FC236}">
                <a16:creationId xmlns:a16="http://schemas.microsoft.com/office/drawing/2014/main" id="{A81C42B8-9501-457C-9DBC-BA397001DE6B}"/>
              </a:ext>
            </a:extLst>
          </p:cNvPr>
          <p:cNvSpPr>
            <a:spLocks/>
          </p:cNvSpPr>
          <p:nvPr userDrawn="1"/>
        </p:nvSpPr>
        <p:spPr bwMode="auto">
          <a:xfrm>
            <a:off x="60483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9" name="Forma libre 5">
            <a:extLst>
              <a:ext uri="{FF2B5EF4-FFF2-40B4-BE49-F238E27FC236}">
                <a16:creationId xmlns:a16="http://schemas.microsoft.com/office/drawing/2014/main" id="{1E20BB75-9E81-42DF-B4BF-5B6987919CEC}"/>
              </a:ext>
            </a:extLst>
          </p:cNvPr>
          <p:cNvSpPr>
            <a:spLocks/>
          </p:cNvSpPr>
          <p:nvPr userDrawn="1"/>
        </p:nvSpPr>
        <p:spPr bwMode="auto">
          <a:xfrm>
            <a:off x="64516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1" name="Forma libre 5">
            <a:extLst>
              <a:ext uri="{FF2B5EF4-FFF2-40B4-BE49-F238E27FC236}">
                <a16:creationId xmlns:a16="http://schemas.microsoft.com/office/drawing/2014/main" id="{D01EE500-D7A1-4352-BAD2-B850ACC4BC6A}"/>
              </a:ext>
            </a:extLst>
          </p:cNvPr>
          <p:cNvSpPr>
            <a:spLocks/>
          </p:cNvSpPr>
          <p:nvPr userDrawn="1"/>
        </p:nvSpPr>
        <p:spPr bwMode="auto">
          <a:xfrm>
            <a:off x="68548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3" name="Forma libre 5">
            <a:extLst>
              <a:ext uri="{FF2B5EF4-FFF2-40B4-BE49-F238E27FC236}">
                <a16:creationId xmlns:a16="http://schemas.microsoft.com/office/drawing/2014/main" id="{1587723F-EB9C-433F-ACA5-343CDE53B4CA}"/>
              </a:ext>
            </a:extLst>
          </p:cNvPr>
          <p:cNvSpPr>
            <a:spLocks/>
          </p:cNvSpPr>
          <p:nvPr userDrawn="1"/>
        </p:nvSpPr>
        <p:spPr bwMode="auto">
          <a:xfrm>
            <a:off x="72580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5" name="Forma libre 5">
            <a:extLst>
              <a:ext uri="{FF2B5EF4-FFF2-40B4-BE49-F238E27FC236}">
                <a16:creationId xmlns:a16="http://schemas.microsoft.com/office/drawing/2014/main" id="{3B89FD7D-E9C3-4C00-9808-59AAFB03163F}"/>
              </a:ext>
            </a:extLst>
          </p:cNvPr>
          <p:cNvSpPr>
            <a:spLocks/>
          </p:cNvSpPr>
          <p:nvPr userDrawn="1"/>
        </p:nvSpPr>
        <p:spPr bwMode="auto">
          <a:xfrm>
            <a:off x="76612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7" name="Forma libre 5">
            <a:extLst>
              <a:ext uri="{FF2B5EF4-FFF2-40B4-BE49-F238E27FC236}">
                <a16:creationId xmlns:a16="http://schemas.microsoft.com/office/drawing/2014/main" id="{6E04DD36-8E16-472A-941F-022D2E9A88A8}"/>
              </a:ext>
            </a:extLst>
          </p:cNvPr>
          <p:cNvSpPr>
            <a:spLocks/>
          </p:cNvSpPr>
          <p:nvPr userDrawn="1"/>
        </p:nvSpPr>
        <p:spPr bwMode="auto">
          <a:xfrm>
            <a:off x="80645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69" name="Forma libre 5">
            <a:extLst>
              <a:ext uri="{FF2B5EF4-FFF2-40B4-BE49-F238E27FC236}">
                <a16:creationId xmlns:a16="http://schemas.microsoft.com/office/drawing/2014/main" id="{12E1B3B0-875B-4233-B21E-CFCC3D054FB2}"/>
              </a:ext>
            </a:extLst>
          </p:cNvPr>
          <p:cNvSpPr>
            <a:spLocks/>
          </p:cNvSpPr>
          <p:nvPr userDrawn="1"/>
        </p:nvSpPr>
        <p:spPr bwMode="auto">
          <a:xfrm>
            <a:off x="84677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1" name="Forma libre 5">
            <a:extLst>
              <a:ext uri="{FF2B5EF4-FFF2-40B4-BE49-F238E27FC236}">
                <a16:creationId xmlns:a16="http://schemas.microsoft.com/office/drawing/2014/main" id="{EEFA6ADA-AE04-43D9-AEBA-6D4B6101D19D}"/>
              </a:ext>
            </a:extLst>
          </p:cNvPr>
          <p:cNvSpPr>
            <a:spLocks/>
          </p:cNvSpPr>
          <p:nvPr userDrawn="1"/>
        </p:nvSpPr>
        <p:spPr bwMode="auto">
          <a:xfrm>
            <a:off x="88709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3" name="Forma libre 5">
            <a:extLst>
              <a:ext uri="{FF2B5EF4-FFF2-40B4-BE49-F238E27FC236}">
                <a16:creationId xmlns:a16="http://schemas.microsoft.com/office/drawing/2014/main" id="{EF5B0E26-2791-4B14-B592-172C2FAC6FE5}"/>
              </a:ext>
            </a:extLst>
          </p:cNvPr>
          <p:cNvSpPr>
            <a:spLocks/>
          </p:cNvSpPr>
          <p:nvPr userDrawn="1"/>
        </p:nvSpPr>
        <p:spPr bwMode="auto">
          <a:xfrm>
            <a:off x="92741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5" name="Forma libre 5">
            <a:extLst>
              <a:ext uri="{FF2B5EF4-FFF2-40B4-BE49-F238E27FC236}">
                <a16:creationId xmlns:a16="http://schemas.microsoft.com/office/drawing/2014/main" id="{7CDA8C23-F3D0-475C-8B0B-D2483AECFAB8}"/>
              </a:ext>
            </a:extLst>
          </p:cNvPr>
          <p:cNvSpPr>
            <a:spLocks/>
          </p:cNvSpPr>
          <p:nvPr userDrawn="1"/>
        </p:nvSpPr>
        <p:spPr bwMode="auto">
          <a:xfrm>
            <a:off x="1048385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7" name="Forma libre 5">
            <a:extLst>
              <a:ext uri="{FF2B5EF4-FFF2-40B4-BE49-F238E27FC236}">
                <a16:creationId xmlns:a16="http://schemas.microsoft.com/office/drawing/2014/main" id="{A6895141-163A-4201-B333-6467D533F440}"/>
              </a:ext>
            </a:extLst>
          </p:cNvPr>
          <p:cNvSpPr>
            <a:spLocks/>
          </p:cNvSpPr>
          <p:nvPr userDrawn="1"/>
        </p:nvSpPr>
        <p:spPr bwMode="auto">
          <a:xfrm>
            <a:off x="96774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79" name="Forma libre 5">
            <a:extLst>
              <a:ext uri="{FF2B5EF4-FFF2-40B4-BE49-F238E27FC236}">
                <a16:creationId xmlns:a16="http://schemas.microsoft.com/office/drawing/2014/main" id="{96857859-9A05-4D31-8334-CDC677051A05}"/>
              </a:ext>
            </a:extLst>
          </p:cNvPr>
          <p:cNvSpPr>
            <a:spLocks/>
          </p:cNvSpPr>
          <p:nvPr userDrawn="1"/>
        </p:nvSpPr>
        <p:spPr bwMode="auto">
          <a:xfrm>
            <a:off x="100806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1" name="Forma libre 5">
            <a:extLst>
              <a:ext uri="{FF2B5EF4-FFF2-40B4-BE49-F238E27FC236}">
                <a16:creationId xmlns:a16="http://schemas.microsoft.com/office/drawing/2014/main" id="{EBBC59FD-BB44-465C-9882-47450B890D91}"/>
              </a:ext>
            </a:extLst>
          </p:cNvPr>
          <p:cNvSpPr>
            <a:spLocks/>
          </p:cNvSpPr>
          <p:nvPr userDrawn="1"/>
        </p:nvSpPr>
        <p:spPr bwMode="auto">
          <a:xfrm>
            <a:off x="1088707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3" name="Forma libre 5">
            <a:extLst>
              <a:ext uri="{FF2B5EF4-FFF2-40B4-BE49-F238E27FC236}">
                <a16:creationId xmlns:a16="http://schemas.microsoft.com/office/drawing/2014/main" id="{B55E93B0-6435-4CBB-9B59-5C2C61984C86}"/>
              </a:ext>
            </a:extLst>
          </p:cNvPr>
          <p:cNvSpPr>
            <a:spLocks/>
          </p:cNvSpPr>
          <p:nvPr userDrawn="1"/>
        </p:nvSpPr>
        <p:spPr bwMode="auto">
          <a:xfrm>
            <a:off x="11290300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5" name="Forma libre 5">
            <a:extLst>
              <a:ext uri="{FF2B5EF4-FFF2-40B4-BE49-F238E27FC236}">
                <a16:creationId xmlns:a16="http://schemas.microsoft.com/office/drawing/2014/main" id="{CB08B145-8F37-4A8A-A4CE-4438007E168A}"/>
              </a:ext>
            </a:extLst>
          </p:cNvPr>
          <p:cNvSpPr>
            <a:spLocks/>
          </p:cNvSpPr>
          <p:nvPr userDrawn="1"/>
        </p:nvSpPr>
        <p:spPr bwMode="auto">
          <a:xfrm>
            <a:off x="11693525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87" name="Forma libre 5">
            <a:extLst>
              <a:ext uri="{FF2B5EF4-FFF2-40B4-BE49-F238E27FC236}">
                <a16:creationId xmlns:a16="http://schemas.microsoft.com/office/drawing/2014/main" id="{3B0D020A-90FC-400F-B7B5-63FC994068E4}"/>
              </a:ext>
            </a:extLst>
          </p:cNvPr>
          <p:cNvSpPr>
            <a:spLocks/>
          </p:cNvSpPr>
          <p:nvPr userDrawn="1"/>
        </p:nvSpPr>
        <p:spPr bwMode="auto">
          <a:xfrm>
            <a:off x="12096738" y="6263821"/>
            <a:ext cx="101092" cy="265431"/>
          </a:xfrm>
          <a:custGeom>
            <a:avLst/>
            <a:gdLst>
              <a:gd name="T0" fmla="*/ 0 w 314"/>
              <a:gd name="T1" fmla="*/ 1332 h 1332"/>
              <a:gd name="T2" fmla="*/ 0 w 314"/>
              <a:gd name="T3" fmla="*/ 1332 h 1332"/>
              <a:gd name="T4" fmla="*/ 314 w 314"/>
              <a:gd name="T5" fmla="*/ 1332 h 1332"/>
              <a:gd name="T6" fmla="*/ 314 w 314"/>
              <a:gd name="T7" fmla="*/ 0 h 1332"/>
              <a:gd name="T8" fmla="*/ 0 w 314"/>
              <a:gd name="T9" fmla="*/ 0 h 1332"/>
              <a:gd name="T10" fmla="*/ 0 w 314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4" h="1332">
                <a:moveTo>
                  <a:pt x="0" y="1332"/>
                </a:moveTo>
                <a:lnTo>
                  <a:pt x="0" y="1332"/>
                </a:lnTo>
                <a:lnTo>
                  <a:pt x="314" y="1332"/>
                </a:lnTo>
                <a:lnTo>
                  <a:pt x="314" y="0"/>
                </a:lnTo>
                <a:lnTo>
                  <a:pt x="0" y="0"/>
                </a:lnTo>
                <a:lnTo>
                  <a:pt x="0" y="1332"/>
                </a:lnTo>
                <a:close/>
              </a:path>
            </a:pathLst>
          </a:custGeom>
          <a:solidFill>
            <a:srgbClr val="D6D73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10071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rón inferior neg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4">
            <a:extLst>
              <a:ext uri="{FF2B5EF4-FFF2-40B4-BE49-F238E27FC236}">
                <a16:creationId xmlns:a16="http://schemas.microsoft.com/office/drawing/2014/main" id="{1EEF53A4-35A6-4E43-B220-67DA381C5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Inserte contenido aquí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7724906-4405-47F4-B533-7291B003B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rtlCol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rtl="0"/>
            <a:r>
              <a:rPr lang="es-ES" noProof="0"/>
              <a:t>Insertar texto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8B4846-4E60-4E5B-9695-28F923D1D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753100" y="419100"/>
            <a:ext cx="6858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23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rón inferior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>
            <a:extLst>
              <a:ext uri="{FF2B5EF4-FFF2-40B4-BE49-F238E27FC236}">
                <a16:creationId xmlns:a16="http://schemas.microsoft.com/office/drawing/2014/main" id="{BC00585D-E155-409A-899A-29BDF4E5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91440" tIns="0" rIns="91440" bIns="0" rtlCol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rtl="0"/>
            <a:r>
              <a:rPr lang="es-ES" noProof="0"/>
              <a:t>Insertar texto aquí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D944D9B-AA15-4DB5-AE58-0FA514F6FE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90699"/>
            <a:ext cx="10668000" cy="685800"/>
          </a:xfrm>
          <a:prstGeom prst="rect">
            <a:avLst/>
          </a:prstGeom>
          <a:noFill/>
        </p:spPr>
        <p:txBody>
          <a:bodyPr wrap="square" lIns="91440" tIns="0" rIns="91440" bIns="0" rtlCol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Inserte contenido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D8AAE41-A985-425A-934D-615BBE360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753100" y="419100"/>
            <a:ext cx="6858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09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1521E95-0180-418C-9795-E3E5C1367648}" type="datetime1">
              <a:rPr lang="es-ES" altLang="en-US" noProof="0" smtClean="0"/>
              <a:t>5/2/25</a:t>
            </a:fld>
            <a:endParaRPr lang="es-ES" altLang="en-U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altLang="en-U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402A1B0-4691-41D9-84E0-69D594EAA3FE}" type="slidenum">
              <a:rPr lang="es-ES" altLang="en-US" noProof="0" smtClean="0"/>
              <a:pPr rtl="0"/>
              <a:t>‹Nº›</a:t>
            </a:fld>
            <a:endParaRPr lang="es-ES" altLang="en-US" noProof="0"/>
          </a:p>
        </p:txBody>
      </p:sp>
    </p:spTree>
    <p:extLst>
      <p:ext uri="{BB962C8B-B14F-4D97-AF65-F5344CB8AC3E}">
        <p14:creationId xmlns:p14="http://schemas.microsoft.com/office/powerpoint/2010/main" val="3429690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88" r:id="rId2"/>
    <p:sldLayoutId id="2147483702" r:id="rId3"/>
    <p:sldLayoutId id="2147483699" r:id="rId4"/>
    <p:sldLayoutId id="2147483701" r:id="rId5"/>
    <p:sldLayoutId id="2147483700" r:id="rId6"/>
    <p:sldLayoutId id="2147483703" r:id="rId7"/>
    <p:sldLayoutId id="2147483690" r:id="rId8"/>
    <p:sldLayoutId id="2147483704" r:id="rId9"/>
    <p:sldLayoutId id="2147483691" r:id="rId10"/>
    <p:sldLayoutId id="21474836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ángulo 2">
            <a:extLst>
              <a:ext uri="{FF2B5EF4-FFF2-40B4-BE49-F238E27FC236}">
                <a16:creationId xmlns:a16="http://schemas.microsoft.com/office/drawing/2014/main" id="{ED2DB031-9003-4F74-A88F-FE2A2ABABC7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136136" y="2219960"/>
            <a:ext cx="7528560" cy="2235200"/>
          </a:xfrm>
        </p:spPr>
        <p:txBody>
          <a:bodyPr rtlCol="0" anchor="ctr">
            <a:noAutofit/>
          </a:bodyPr>
          <a:lstStyle/>
          <a:p>
            <a:pPr rtl="0" eaLnBrk="1" hangingPunct="1"/>
            <a:r>
              <a:rPr lang="es-ES" b="1" dirty="0">
                <a:solidFill>
                  <a:srgbClr val="01C2D1"/>
                </a:solidFill>
              </a:rPr>
              <a:t>Introducción a la Educación Cristiana</a:t>
            </a:r>
            <a:endParaRPr lang="es-ES" altLang="en-US" b="1" dirty="0">
              <a:latin typeface="+mn-lt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76E9443-D121-6D7E-7D70-FD583B45781C}"/>
              </a:ext>
            </a:extLst>
          </p:cNvPr>
          <p:cNvSpPr txBox="1"/>
          <p:nvPr/>
        </p:nvSpPr>
        <p:spPr>
          <a:xfrm>
            <a:off x="7212459" y="5938463"/>
            <a:ext cx="4294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2800" b="1" dirty="0"/>
              <a:t>Débora </a:t>
            </a:r>
            <a:r>
              <a:rPr lang="es-AR" sz="2800" b="1" dirty="0" err="1"/>
              <a:t>Steffens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154326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58B51BF-780C-45D4-A1D0-32D55EA0F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3"/>
            <a:ext cx="8372856" cy="1189038"/>
          </a:xfrm>
        </p:spPr>
        <p:txBody>
          <a:bodyPr rtlCol="0">
            <a:norm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Definición de Educación Cristiana</a:t>
            </a:r>
            <a:endParaRPr lang="es-AR" sz="4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219" name="Rectángulo 8">
            <a:extLst>
              <a:ext uri="{FF2B5EF4-FFF2-40B4-BE49-F238E27FC236}">
                <a16:creationId xmlns:a16="http://schemas.microsoft.com/office/drawing/2014/main" id="{A17D04F1-4318-4DD6-B27E-D66AE4D426B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762000" y="1905000"/>
            <a:ext cx="9717024" cy="3276600"/>
          </a:xfrm>
        </p:spPr>
        <p:txBody>
          <a:bodyPr rtlCol="0"/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A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“La Educación cristiana es un proceso dinámico que está basado en la Biblia, para llegar a transformar al hombre (varón y mujer) hasta llegar a la imagen de Jesucristo por medio de la acción del Espíritu Santo.”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alt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85256A0-15BC-03B4-934F-D5A0332B3BCC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68DF32A-D165-40DA-AAE8-A6E9579E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261" y="772878"/>
            <a:ext cx="9141397" cy="694549"/>
          </a:xfrm>
        </p:spPr>
        <p:txBody>
          <a:bodyPr rtlCol="0"/>
          <a:lstStyle/>
          <a:p>
            <a:pPr lvl="0" algn="l">
              <a:lnSpc>
                <a:spcPct val="120000"/>
              </a:lnSpc>
              <a:spcAft>
                <a:spcPts val="1000"/>
              </a:spcAft>
            </a:pPr>
            <a:r>
              <a:rPr lang="es-AR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Aprendizaje</a:t>
            </a:r>
            <a:endParaRPr lang="es-AR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2C976D4-551D-7725-C9FA-A98C4DC94B4D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9D80978-B4FE-D058-4F9A-3135E8902D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232" y="1050572"/>
            <a:ext cx="4551807" cy="486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1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AF3745-4FDE-4B04-A987-B2BA56B0C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>
                <a:solidFill>
                  <a:srgbClr val="007788"/>
                </a:solidFill>
              </a:rPr>
              <a:t>Proceso</a:t>
            </a:r>
            <a:endParaRPr lang="es-ES" dirty="0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B8BBDC7-B590-43B7-BBD0-3A247210E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408175"/>
            <a:ext cx="6928104" cy="4733863"/>
          </a:xfrm>
        </p:spPr>
        <p:txBody>
          <a:bodyPr rtlCol="0">
            <a:norm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33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el proceso de liderar, discipular, 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33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1. Yo hago, tú miras</a:t>
            </a:r>
            <a:endParaRPr lang="es-AR" sz="33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Aft>
                <a:spcPts val="1000"/>
              </a:spcAft>
            </a:pPr>
            <a:r>
              <a:rPr lang="es-AR" sz="33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Yo hago, tú me ayudas</a:t>
            </a:r>
          </a:p>
          <a:p>
            <a:pPr lvl="0" algn="just">
              <a:lnSpc>
                <a:spcPct val="120000"/>
              </a:lnSpc>
              <a:spcAft>
                <a:spcPts val="1000"/>
              </a:spcAft>
            </a:pPr>
            <a:r>
              <a:rPr lang="es-AR" sz="33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Tú haces, yo te ayudo</a:t>
            </a:r>
            <a:endParaRPr lang="es-AR" sz="33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Aft>
                <a:spcPts val="1000"/>
              </a:spcAft>
            </a:pPr>
            <a:r>
              <a:rPr lang="es-AR" sz="33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Tú haces, yo miro</a:t>
            </a:r>
            <a:endParaRPr lang="es-AR" sz="33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32CE535-B18C-3C0A-ECA6-D779A2E6DC45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3</a:t>
            </a:r>
          </a:p>
        </p:txBody>
      </p:sp>
    </p:spTree>
    <p:extLst>
      <p:ext uri="{BB962C8B-B14F-4D97-AF65-F5344CB8AC3E}">
        <p14:creationId xmlns:p14="http://schemas.microsoft.com/office/powerpoint/2010/main" val="84623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7766775-5B9B-693E-6ACB-03F013636B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algn="ctr"/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Recursos</a:t>
            </a:r>
          </a:p>
          <a:p>
            <a:pPr algn="ctr"/>
            <a:r>
              <a:rPr lang="es-AR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 recursos son el “</a:t>
            </a:r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 que” </a:t>
            </a:r>
            <a:r>
              <a:rPr lang="es-AR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la tarea educativa. PowerPoint, una canción, papel y lápiz, biblia</a:t>
            </a:r>
            <a:endParaRPr lang="es-AR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92C18129-FB35-11EE-71BF-99F820357F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Métodos</a:t>
            </a:r>
          </a:p>
          <a:p>
            <a:pPr algn="ctr"/>
            <a:r>
              <a:rPr lang="es-AR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 métodos, son parte del “</a:t>
            </a:r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s-AR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 en la tarea educativa. Debate, narración, trabajo de investigación, </a:t>
            </a:r>
            <a:r>
              <a:rPr lang="es-AR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etc</a:t>
            </a:r>
            <a:endParaRPr lang="es-AR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184DF77B-7612-D73B-0904-75A7D6056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80554"/>
            <a:ext cx="5455920" cy="3307397"/>
          </a:xfrm>
        </p:spPr>
        <p:txBody>
          <a:bodyPr>
            <a:normAutofit fontScale="90000"/>
          </a:bodyPr>
          <a:lstStyle/>
          <a:p>
            <a:r>
              <a:rPr lang="es-AR" sz="4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Definición: “Enseñanza es el proceso por el cual el maestro orienta el aprendizaje del alumno”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A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CB2F64A-97D1-E514-050A-4D0D504C78AD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3</a:t>
            </a:r>
          </a:p>
        </p:txBody>
      </p:sp>
    </p:spTree>
    <p:extLst>
      <p:ext uri="{BB962C8B-B14F-4D97-AF65-F5344CB8AC3E}">
        <p14:creationId xmlns:p14="http://schemas.microsoft.com/office/powerpoint/2010/main" val="2214183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20D1DFC-5D54-4DF6-99FA-917E49EA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marL="342900" lvl="0" indent="-342900" algn="just">
              <a:lnSpc>
                <a:spcPct val="12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plan de clase </a:t>
            </a:r>
            <a:endParaRPr lang="es-AR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82B839A9-BE4F-40C7-ABA3-682B626FFB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planificación de la clase debe incluir: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graphicFrame>
        <p:nvGraphicFramePr>
          <p:cNvPr id="6" name="Marcador de contenido 6" descr="Elementos gráficos de personas clave SmartArt ">
            <a:extLst>
              <a:ext uri="{FF2B5EF4-FFF2-40B4-BE49-F238E27FC236}">
                <a16:creationId xmlns:a16="http://schemas.microsoft.com/office/drawing/2014/main" id="{9E3A0DD1-A709-40A7-BC49-7647287B85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8266193"/>
              </p:ext>
            </p:extLst>
          </p:nvPr>
        </p:nvGraphicFramePr>
        <p:xfrm>
          <a:off x="762000" y="2489200"/>
          <a:ext cx="106680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31BE5723-88E0-2EF6-94EB-DAEAC5BDAC9F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1379914"/>
            <a:ext cx="9141397" cy="1231106"/>
          </a:xfrm>
        </p:spPr>
        <p:txBody>
          <a:bodyPr rtlCol="0"/>
          <a:lstStyle/>
          <a:p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evaluación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155E1D-F4AD-41A7-B948-E2D246CCFE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4254" y="2272414"/>
            <a:ext cx="10922799" cy="3688771"/>
          </a:xfrm>
        </p:spPr>
        <p:txBody>
          <a:bodyPr rtlCol="0"/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Tres preguntas para hacer una autoevaluación: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a.- ¿Se cumplieron los objetivos?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b.- ¿Cómo fue la participación de los alumnos? ¿Qué necesidades se notaron de ellos?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c.- ¿Qué dificultades se presentaron?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0CCDC50-DB9F-8984-6EE7-E794620622F2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3</a:t>
            </a:r>
          </a:p>
        </p:txBody>
      </p:sp>
    </p:spTree>
    <p:extLst>
      <p:ext uri="{BB962C8B-B14F-4D97-AF65-F5344CB8AC3E}">
        <p14:creationId xmlns:p14="http://schemas.microsoft.com/office/powerpoint/2010/main" val="424476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1379914"/>
            <a:ext cx="9141397" cy="1231106"/>
          </a:xfrm>
        </p:spPr>
        <p:txBody>
          <a:bodyPr rtlCol="0"/>
          <a:lstStyle/>
          <a:p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plan anual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155E1D-F4AD-41A7-B948-E2D246CCFE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4255" y="2272414"/>
            <a:ext cx="8818826" cy="1551441"/>
          </a:xfrm>
        </p:spPr>
        <p:txBody>
          <a:bodyPr rtlCol="0"/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Plan tiene dos características</a:t>
            </a:r>
            <a:endParaRPr lang="es-AR" sz="3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1.- Abierto</a:t>
            </a:r>
            <a:endParaRPr lang="es-AR" sz="3200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2.- Flexible</a:t>
            </a:r>
            <a:endParaRPr lang="es-AR" sz="3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0CCDC50-DB9F-8984-6EE7-E794620622F2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3</a:t>
            </a:r>
          </a:p>
        </p:txBody>
      </p:sp>
    </p:spTree>
    <p:extLst>
      <p:ext uri="{BB962C8B-B14F-4D97-AF65-F5344CB8AC3E}">
        <p14:creationId xmlns:p14="http://schemas.microsoft.com/office/powerpoint/2010/main" val="6877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847F3F8-A190-6AC7-9EAC-1C394B439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6577"/>
            <a:ext cx="10668000" cy="615553"/>
          </a:xfrm>
        </p:spPr>
        <p:txBody>
          <a:bodyPr/>
          <a:lstStyle/>
          <a:p>
            <a:r>
              <a:rPr lang="es-AR" dirty="0"/>
              <a:t>Objetivos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715549-CBE3-5492-B327-72D4A9535579}"/>
              </a:ext>
            </a:extLst>
          </p:cNvPr>
          <p:cNvSpPr txBox="1"/>
          <p:nvPr/>
        </p:nvSpPr>
        <p:spPr>
          <a:xfrm>
            <a:off x="762000" y="1681018"/>
            <a:ext cx="2590800" cy="340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28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a.- Área Cognoscitiva</a:t>
            </a:r>
            <a:endParaRPr lang="es-AR" sz="2800" b="1" dirty="0">
              <a:solidFill>
                <a:schemeClr val="bg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AR" sz="28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 el área relacionada con el conocimiento intelectual. </a:t>
            </a:r>
            <a:endParaRPr lang="es-AR" sz="2800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0560E1-477A-0EAD-CE48-B217EF3A4DB3}"/>
              </a:ext>
            </a:extLst>
          </p:cNvPr>
          <p:cNvSpPr txBox="1"/>
          <p:nvPr/>
        </p:nvSpPr>
        <p:spPr>
          <a:xfrm>
            <a:off x="4331854" y="1674914"/>
            <a:ext cx="2770910" cy="381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s-AR" sz="28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b.- Área Afectivo-volitiva</a:t>
            </a:r>
            <a:endParaRPr lang="es-AR" sz="2800" b="1" dirty="0">
              <a:solidFill>
                <a:schemeClr val="bg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Está relacionada con las actitudes y los valores. </a:t>
            </a:r>
            <a:endParaRPr lang="es-AR" sz="2800" dirty="0">
              <a:solidFill>
                <a:schemeClr val="bg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621450-4780-A026-718B-519EC86238CB}"/>
              </a:ext>
            </a:extLst>
          </p:cNvPr>
          <p:cNvSpPr txBox="1"/>
          <p:nvPr/>
        </p:nvSpPr>
        <p:spPr>
          <a:xfrm>
            <a:off x="7656945" y="1674914"/>
            <a:ext cx="2590800" cy="1613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2800" b="1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lang="es-AR" sz="28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Área de las acciones </a:t>
            </a:r>
            <a:r>
              <a:rPr lang="es-AR" sz="28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(hábitos)</a:t>
            </a:r>
            <a:endParaRPr lang="es-AR" sz="2800" dirty="0">
              <a:solidFill>
                <a:schemeClr val="bg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D2EC172-A0A0-A28A-92CB-437770635BB0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4</a:t>
            </a:r>
          </a:p>
        </p:txBody>
      </p:sp>
    </p:spTree>
    <p:extLst>
      <p:ext uri="{BB962C8B-B14F-4D97-AF65-F5344CB8AC3E}">
        <p14:creationId xmlns:p14="http://schemas.microsoft.com/office/powerpoint/2010/main" val="3992488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D2316A6-4271-4592-6DD5-CFD45D4A16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099434"/>
              </p:ext>
            </p:extLst>
          </p:nvPr>
        </p:nvGraphicFramePr>
        <p:xfrm>
          <a:off x="762000" y="423110"/>
          <a:ext cx="10668000" cy="5463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5631">
                  <a:extLst>
                    <a:ext uri="{9D8B030D-6E8A-4147-A177-3AD203B41FA5}">
                      <a16:colId xmlns:a16="http://schemas.microsoft.com/office/drawing/2014/main" val="4079123468"/>
                    </a:ext>
                  </a:extLst>
                </a:gridCol>
                <a:gridCol w="3555631">
                  <a:extLst>
                    <a:ext uri="{9D8B030D-6E8A-4147-A177-3AD203B41FA5}">
                      <a16:colId xmlns:a16="http://schemas.microsoft.com/office/drawing/2014/main" val="355741796"/>
                    </a:ext>
                  </a:extLst>
                </a:gridCol>
                <a:gridCol w="3556738">
                  <a:extLst>
                    <a:ext uri="{9D8B030D-6E8A-4147-A177-3AD203B41FA5}">
                      <a16:colId xmlns:a16="http://schemas.microsoft.com/office/drawing/2014/main" val="2793075340"/>
                    </a:ext>
                  </a:extLst>
                </a:gridCol>
              </a:tblGrid>
              <a:tr h="670013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>
                          <a:effectLst/>
                        </a:rPr>
                        <a:t>Área Cognoscitiva</a:t>
                      </a:r>
                      <a:endParaRPr lang="es-AR" sz="24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>
                          <a:effectLst/>
                        </a:rPr>
                        <a:t>Área Afectivo-volitiva</a:t>
                      </a:r>
                      <a:endParaRPr lang="es-AR" sz="24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>
                          <a:effectLst/>
                        </a:rPr>
                        <a:t>Área de las acciones (hábitos)</a:t>
                      </a:r>
                      <a:endParaRPr lang="es-AR" sz="24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7893911"/>
                  </a:ext>
                </a:extLst>
              </a:tr>
              <a:tr h="349558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Conocer – comprender - analizar – explicar – sintetizar – definir – enumerar – describir – extraer conclusiones – demostrar – elaborar – clasificar - distinguir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 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Identificarse – amar – disfrutar – interesarse – tomar conciencia – reconocer – aceptar – adoptar la actitud – creer -  apreciar – valorar – asumir el compromiso de…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 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Orar – testificar- confesar – ayudar – alabar – asistir – ofrendar – hacer – confeccionar – invitar – compartir – planificar – dar – organizar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 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0091528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84A9B37-187E-74B0-9E23-B44B9B88578C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4</a:t>
            </a:r>
          </a:p>
        </p:txBody>
      </p:sp>
    </p:spTree>
    <p:extLst>
      <p:ext uri="{BB962C8B-B14F-4D97-AF65-F5344CB8AC3E}">
        <p14:creationId xmlns:p14="http://schemas.microsoft.com/office/powerpoint/2010/main" val="4057049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69011FC-6C83-3E64-1AD6-C26767861F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9743" y="1904999"/>
            <a:ext cx="6477000" cy="467129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bjetivo MAL formulado: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Que el alumno logre </a:t>
            </a:r>
            <a:r>
              <a:rPr lang="es-AR" sz="2800" i="1" u="sng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comprensión</a:t>
            </a:r>
            <a:r>
              <a:rPr lang="es-AR" sz="28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amor de Dios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b="1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Como se debería formular: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Que el alumno logre </a:t>
            </a:r>
            <a:r>
              <a:rPr lang="es-AR" sz="2800" i="1" u="sng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comprender</a:t>
            </a:r>
            <a:r>
              <a:rPr lang="es-AR" sz="28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amor de Dios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F9600E3-7ECE-0D2E-59B4-B4342211C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Ejemplos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22FC262-3362-7B07-C7ED-D87A1DF960F8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Clase 4</a:t>
            </a:r>
          </a:p>
        </p:txBody>
      </p:sp>
    </p:spTree>
    <p:extLst>
      <p:ext uri="{BB962C8B-B14F-4D97-AF65-F5344CB8AC3E}">
        <p14:creationId xmlns:p14="http://schemas.microsoft.com/office/powerpoint/2010/main" val="174314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87BA0B6F-5258-479C-87B7-C806E6757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>
                <a:solidFill>
                  <a:schemeClr val="accent2"/>
                </a:solidFill>
              </a:rPr>
              <a:t>Introducción</a:t>
            </a:r>
            <a:endParaRPr lang="es-ES" dirty="0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F36812B-2065-4A2B-B59B-8957022687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>
            <a:normAutofit/>
          </a:bodyPr>
          <a:lstStyle/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es-AR" sz="2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“Después de que murieron todos los de esa generación, creció otra que no conocía al Señor ni recordaba las cosas poderosas que él había hecho por Israel.”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es-AR" sz="2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Jueces 2:10 NVI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rtl="0"/>
            <a:endParaRPr lang="es-ES" alt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A72A285-C1D2-6CC0-734A-6E02C9349EB4}"/>
              </a:ext>
            </a:extLst>
          </p:cNvPr>
          <p:cNvSpPr txBox="1"/>
          <p:nvPr/>
        </p:nvSpPr>
        <p:spPr>
          <a:xfrm>
            <a:off x="11085576" y="641908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1</a:t>
            </a:r>
          </a:p>
        </p:txBody>
      </p:sp>
    </p:spTree>
    <p:extLst>
      <p:ext uri="{BB962C8B-B14F-4D97-AF65-F5344CB8AC3E}">
        <p14:creationId xmlns:p14="http://schemas.microsoft.com/office/powerpoint/2010/main" val="4616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7904E-0EE3-696C-A746-6CF6B3108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Ejemplos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B21A378-B13B-7151-0D71-CA46B6D74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9548"/>
              </p:ext>
            </p:extLst>
          </p:nvPr>
        </p:nvGraphicFramePr>
        <p:xfrm>
          <a:off x="762001" y="1565829"/>
          <a:ext cx="10667999" cy="421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5116">
                  <a:extLst>
                    <a:ext uri="{9D8B030D-6E8A-4147-A177-3AD203B41FA5}">
                      <a16:colId xmlns:a16="http://schemas.microsoft.com/office/drawing/2014/main" val="3189923540"/>
                    </a:ext>
                  </a:extLst>
                </a:gridCol>
                <a:gridCol w="8132883">
                  <a:extLst>
                    <a:ext uri="{9D8B030D-6E8A-4147-A177-3AD203B41FA5}">
                      <a16:colId xmlns:a16="http://schemas.microsoft.com/office/drawing/2014/main" val="3416207574"/>
                    </a:ext>
                  </a:extLst>
                </a:gridCol>
              </a:tblGrid>
              <a:tr h="45153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>
                          <a:effectLst/>
                        </a:rPr>
                        <a:t>Objetivos de</a:t>
                      </a:r>
                      <a:endParaRPr lang="es-AR" sz="24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Que el alumno sea capaz de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179709"/>
                  </a:ext>
                </a:extLst>
              </a:tr>
              <a:tr h="378901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CONOCIMIENTO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1.- Comprender que deben amar y perdonar a sus enemigos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8686627"/>
                  </a:ext>
                </a:extLst>
              </a:tr>
              <a:tr h="378901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ACTITUDES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>
                          <a:effectLst/>
                        </a:rPr>
                        <a:t>2.- Asumir el compromiso de amar y perdonar a sus enemigos</a:t>
                      </a:r>
                      <a:endParaRPr lang="es-AR" sz="24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4486456"/>
                  </a:ext>
                </a:extLst>
              </a:tr>
              <a:tr h="206488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ACCION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3.- Identificar quiénes son sus enemigos y ofensores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4.- Confesar las dificultades que tienen para amarlos y perdonarlos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AR" sz="2400" dirty="0">
                          <a:effectLst/>
                        </a:rPr>
                        <a:t>5.- Orar por las personas que lo ofendieron</a:t>
                      </a:r>
                      <a:endParaRPr lang="es-AR" sz="24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27837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F2BD2A9-B2ED-0C69-7E3D-6FF6507167EA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4</a:t>
            </a:r>
          </a:p>
        </p:txBody>
      </p:sp>
    </p:spTree>
    <p:extLst>
      <p:ext uri="{BB962C8B-B14F-4D97-AF65-F5344CB8AC3E}">
        <p14:creationId xmlns:p14="http://schemas.microsoft.com/office/powerpoint/2010/main" val="1371277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399F638-0805-606A-27E6-8B8E1B3B4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86909" y="3554917"/>
            <a:ext cx="7264644" cy="1728283"/>
          </a:xfrm>
        </p:spPr>
        <p:txBody>
          <a:bodyPr/>
          <a:lstStyle/>
          <a:p>
            <a:r>
              <a:rPr lang="es-AR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s-AR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clase</a:t>
            </a:r>
            <a:r>
              <a:rPr lang="es-AR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es </a:t>
            </a:r>
            <a:r>
              <a:rPr lang="es-AR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tiempo en el cual maestro y alumnos trabajan juntos para alcanzar los objetivos que se han planteado</a:t>
            </a:r>
            <a:r>
              <a:rPr lang="es-AR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s-AR" sz="320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5548417-7E74-A29C-175B-AF132F795D9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612640" y="2311400"/>
            <a:ext cx="5941060" cy="1117600"/>
          </a:xfrm>
        </p:spPr>
        <p:txBody>
          <a:bodyPr>
            <a:normAutofit/>
          </a:bodyPr>
          <a:lstStyle/>
          <a:p>
            <a:r>
              <a:rPr lang="es-AR" b="1" dirty="0"/>
              <a:t>Momentos de la clase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6A13FC-4DDB-35EE-2ED9-88FF8E737EAF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5</a:t>
            </a:r>
          </a:p>
        </p:txBody>
      </p:sp>
    </p:spTree>
    <p:extLst>
      <p:ext uri="{BB962C8B-B14F-4D97-AF65-F5344CB8AC3E}">
        <p14:creationId xmlns:p14="http://schemas.microsoft.com/office/powerpoint/2010/main" val="1192858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3F32F-DC79-4E4D-7A99-BA5362572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27" y="246666"/>
            <a:ext cx="10668000" cy="1741246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Incentivación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A4A3C5-8218-1A53-2CEB-00D7D3C47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27" y="1816354"/>
            <a:ext cx="10668000" cy="410156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AR" sz="2800" b="1" dirty="0"/>
              <a:t>Captar la atención del alumno.</a:t>
            </a:r>
          </a:p>
          <a:p>
            <a:pPr>
              <a:lnSpc>
                <a:spcPct val="100000"/>
              </a:lnSpc>
            </a:pPr>
            <a:endParaRPr lang="es-AR" sz="2800" dirty="0"/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s-AR" sz="2800" b="1" dirty="0"/>
              <a:t>Recursos: </a:t>
            </a: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 recursos que se utilicen dependerán de la edad de los alumnos.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Juegos, títeres, objetos, videos, láminas, testimonios, situaciones reales, preguntas…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s-AR" sz="2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La transición es la frase que une la incentivación con la Biblia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4DACCE2-EA1C-05DD-06EE-18E719C31A53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5</a:t>
            </a:r>
          </a:p>
        </p:txBody>
      </p:sp>
    </p:spTree>
    <p:extLst>
      <p:ext uri="{BB962C8B-B14F-4D97-AF65-F5344CB8AC3E}">
        <p14:creationId xmlns:p14="http://schemas.microsoft.com/office/powerpoint/2010/main" val="3660755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3F32F-DC79-4E4D-7A99-BA5362572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27" y="-85733"/>
            <a:ext cx="10668000" cy="2073645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contenido bíblico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A4A3C5-8218-1A53-2CEB-00D7D3C47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9734" y="951089"/>
            <a:ext cx="10668000" cy="5005686"/>
          </a:xfrm>
        </p:spPr>
        <p:txBody>
          <a:bodyPr/>
          <a:lstStyle/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 el desarrollo de la historia o principio bíblico que se quiere enseñar.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Interpretar correctamente</a:t>
            </a:r>
            <a:endParaRPr lang="es-AR" sz="2400" b="1" dirty="0">
              <a:latin typeface="Aptos" panose="020B00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Seleccionar adecuadamente:</a:t>
            </a:r>
            <a:r>
              <a:rPr lang="es-AR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Es necesario elegir los pasajes bíblicos 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Comunicar con un nivel apropiado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Presentar de forma organizada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Participar activamente los alumnos</a:t>
            </a:r>
            <a:endParaRPr lang="es-AR" sz="2400" b="1" dirty="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Promover la internalización de actitudes y valores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Organizar al grupo</a:t>
            </a:r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AR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Narrar la historia</a:t>
            </a:r>
            <a:endParaRPr lang="es-AR" sz="24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4369176-603E-E0C1-F621-5B03CCB9F7CD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5</a:t>
            </a:r>
          </a:p>
        </p:txBody>
      </p:sp>
    </p:spTree>
    <p:extLst>
      <p:ext uri="{BB962C8B-B14F-4D97-AF65-F5344CB8AC3E}">
        <p14:creationId xmlns:p14="http://schemas.microsoft.com/office/powerpoint/2010/main" val="337818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3F32F-DC79-4E4D-7A99-BA5362572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27" y="723827"/>
            <a:ext cx="10668000" cy="1022780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Transferencia a la vida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A4A3C5-8218-1A53-2CEB-00D7D3C47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0008" y="1341578"/>
            <a:ext cx="10668000" cy="227499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AR" sz="2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 la enseñanza que se extrae de la historia bíblica y la manera en que el alumno puede llevarlo a la práctica en la vida diaria</a:t>
            </a:r>
            <a:endParaRPr lang="es-AR" sz="2800" b="1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983B7DF-6CD9-6744-060C-8E70BEE8AB72}"/>
              </a:ext>
            </a:extLst>
          </p:cNvPr>
          <p:cNvSpPr txBox="1">
            <a:spLocks/>
          </p:cNvSpPr>
          <p:nvPr/>
        </p:nvSpPr>
        <p:spPr>
          <a:xfrm>
            <a:off x="498089" y="2917610"/>
            <a:ext cx="10668000" cy="102278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fontAlgn="auto">
              <a:lnSpc>
                <a:spcPct val="120000"/>
              </a:lnSpc>
              <a:spcAft>
                <a:spcPts val="1000"/>
              </a:spcAft>
            </a:pPr>
            <a:r>
              <a:rPr lang="es-AR" sz="1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es-AR" sz="1800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AR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fijación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34A4A7D-042B-8F7E-D9AD-EB3D83397AE6}"/>
              </a:ext>
            </a:extLst>
          </p:cNvPr>
          <p:cNvSpPr txBox="1"/>
          <p:nvPr/>
        </p:nvSpPr>
        <p:spPr>
          <a:xfrm>
            <a:off x="641927" y="4140485"/>
            <a:ext cx="10668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Recursos que ayuden a “grabar” en la mente y corazón del alumno la verdad aprendida. (memorización, trabajo práctico, manualidad, etc.).</a:t>
            </a:r>
            <a:endParaRPr lang="es-AR" sz="2800" b="1" dirty="0">
              <a:solidFill>
                <a:schemeClr val="bg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4B95BF2-D923-A8AA-AB8B-AA1EE1666A32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5</a:t>
            </a:r>
          </a:p>
        </p:txBody>
      </p:sp>
    </p:spTree>
    <p:extLst>
      <p:ext uri="{BB962C8B-B14F-4D97-AF65-F5344CB8AC3E}">
        <p14:creationId xmlns:p14="http://schemas.microsoft.com/office/powerpoint/2010/main" val="361526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0322925-B76A-7E82-7C41-676210231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2952" y="2511175"/>
            <a:ext cx="6477000" cy="3276600"/>
          </a:xfrm>
        </p:spPr>
        <p:txBody>
          <a:bodyPr/>
          <a:lstStyle/>
          <a:p>
            <a:pPr algn="ctr"/>
            <a:r>
              <a:rPr lang="es-41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“Para esto fueron llamados, porque Cristo sufrió por ustedes y les ha dado ejemplo para que </a:t>
            </a:r>
            <a:r>
              <a:rPr lang="es-419" sz="32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sigan sus pasos.</a:t>
            </a:r>
            <a:r>
              <a:rPr lang="es-41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 1 Pedro 2:21 NVI</a:t>
            </a:r>
            <a:endParaRPr lang="es-AR" sz="3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AC60DD8-AFBF-DC6F-6B94-06CDA07F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Tiempo del maestro</a:t>
            </a:r>
            <a:br>
              <a:rPr lang="es-AR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A177B4-FD8B-13AA-B3F6-D1DBDC1D77B5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6</a:t>
            </a:r>
          </a:p>
        </p:txBody>
      </p:sp>
    </p:spTree>
    <p:extLst>
      <p:ext uri="{BB962C8B-B14F-4D97-AF65-F5344CB8AC3E}">
        <p14:creationId xmlns:p14="http://schemas.microsoft.com/office/powerpoint/2010/main" val="76720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91C9F-6F5E-8BE5-580F-2FA418B97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Tiempo del maestro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9A6DDC-E762-2998-468D-F7E7E93749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000" y="1561672"/>
            <a:ext cx="10668000" cy="45797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Intimidad con el padre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Corazón enseñable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Integridad - Sin doblez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Vivir en sanidad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Entender los tiempos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b="1" i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s-AR" sz="40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L. O. T. E. </a:t>
            </a:r>
          </a:p>
          <a:p>
            <a:pPr algn="ctr"/>
            <a:r>
              <a:rPr lang="es-A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s-A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Conjunto de cosas que tienen características comunes y que se agrupan con un fin determinado)</a:t>
            </a:r>
            <a:endParaRPr lang="es-AR" sz="24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es-AR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es-A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ujuria  -  </a:t>
            </a:r>
            <a:r>
              <a:rPr lang="es-A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fensa  -  </a:t>
            </a:r>
            <a:r>
              <a:rPr lang="es-A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emor  -  </a:t>
            </a:r>
            <a:r>
              <a:rPr lang="es-A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ngaño 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9C60AFB-E283-33E9-BCFD-EE1D1E3FA0EC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6</a:t>
            </a:r>
          </a:p>
        </p:txBody>
      </p:sp>
    </p:spTree>
    <p:extLst>
      <p:ext uri="{BB962C8B-B14F-4D97-AF65-F5344CB8AC3E}">
        <p14:creationId xmlns:p14="http://schemas.microsoft.com/office/powerpoint/2010/main" val="1830651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2ADC77-4D40-2DEE-86B2-8F1A1062A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998874"/>
            <a:ext cx="9141397" cy="615553"/>
          </a:xfrm>
        </p:spPr>
        <p:txBody>
          <a:bodyPr/>
          <a:lstStyle/>
          <a:p>
            <a:r>
              <a:rPr lang="es-AR" dirty="0"/>
              <a:t>Las nuevas generaciones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533F6E-4C1E-B488-E59B-F0F7FFD7EC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0013" y="1894243"/>
            <a:ext cx="10263884" cy="1804454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“Oh pueblo mío, escucha mis enseñanzas; abre tus oídos a lo que digo, porque te hablaré por medio de una parábola. Te enseñaré lecciones escondidas de nuestro pasado, historias que hemos oído y conocido, que nos transmitieron nuestros antepasados. No les ocultaremos estas verdades a nuestros hijos; a la próxima generación le contaremos de las gloriosas obras del Señor, de su poder y de sus imponentes maravillas. Pues emitió sus leyes a Jacob; entregó sus enseñanzas a Israel. Les ordenó a nuestros antepasados que se las enseñaran a sus hijos, para que la siguiente generación las conociera —incluso los niños que aún no habían nacido—, y ellos, a su vez, las enseñarán a sus propios hijos. De modo que cada generación volviera a poner su esperanza en Dios y no olvidara sus gloriosos milagros, sino que obedeciera sus mandamientos. Entonces no serán obstinados, rebeldes e infieles como sus antepasados, quienes se negaron a entregar su corazón a Dios.”</a:t>
            </a:r>
            <a:endParaRPr lang="es-AR" sz="2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Salmos 78:1-8 NTV</a:t>
            </a:r>
            <a:endParaRPr lang="es-AR" sz="2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D327A60-8BCE-A1DA-C6C5-5723E9CA3816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7</a:t>
            </a:r>
          </a:p>
        </p:txBody>
      </p:sp>
    </p:spTree>
    <p:extLst>
      <p:ext uri="{BB962C8B-B14F-4D97-AF65-F5344CB8AC3E}">
        <p14:creationId xmlns:p14="http://schemas.microsoft.com/office/powerpoint/2010/main" val="212033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11C3CE-9F42-431A-B3C2-01F829DA09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3429000"/>
            <a:ext cx="5334000" cy="2256891"/>
          </a:xfrm>
        </p:spPr>
        <p:txBody>
          <a:bodyPr/>
          <a:lstStyle/>
          <a:p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Generación Alfa: y también es la generación de Cristal Nacidos a partir de 2010 al 2025  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E854C3-C9EC-ABEB-B7F5-EEAE47436D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8000" y="715962"/>
            <a:ext cx="4572000" cy="5561547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Estas son las características de la más reciente generación como conocida como de cristal: 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endParaRPr lang="es-AR" sz="24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Muestra fragilidad de carácter por la sobreprotección que ha tenido.</a:t>
            </a:r>
            <a:endParaRPr lang="es-AR" sz="2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• Carece de tolerancia ante la crítica.</a:t>
            </a:r>
            <a:endParaRPr lang="es-AR" sz="2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• Se frustra rápidamente (se rompe cuando algo no sale como quiere). </a:t>
            </a:r>
            <a:endParaRPr lang="es-AR" sz="2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A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Es inestable emocionalmente.</a:t>
            </a:r>
            <a:endParaRPr lang="es-AR" sz="2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A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6019742-3584-29BF-146A-D1AD32B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importancia de preparar a las nuevas generaciones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4946761-32C5-7F1C-9503-4D551A371349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7</a:t>
            </a:r>
          </a:p>
        </p:txBody>
      </p:sp>
    </p:spTree>
    <p:extLst>
      <p:ext uri="{BB962C8B-B14F-4D97-AF65-F5344CB8AC3E}">
        <p14:creationId xmlns:p14="http://schemas.microsoft.com/office/powerpoint/2010/main" val="3609877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7AFDD97-4A07-6C36-A1BA-DB37CD3899F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612640" y="2311400"/>
            <a:ext cx="5156200" cy="1117600"/>
          </a:xfrm>
        </p:spPr>
        <p:txBody>
          <a:bodyPr>
            <a:normAutofit/>
          </a:bodyPr>
          <a:lstStyle/>
          <a:p>
            <a:r>
              <a:rPr lang="es-AR" dirty="0"/>
              <a:t>Dios te bendiga </a:t>
            </a:r>
          </a:p>
        </p:txBody>
      </p:sp>
    </p:spTree>
    <p:extLst>
      <p:ext uri="{BB962C8B-B14F-4D97-AF65-F5344CB8AC3E}">
        <p14:creationId xmlns:p14="http://schemas.microsoft.com/office/powerpoint/2010/main" val="2910866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48FBE6B-DC67-4E64-80F4-CADE978D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88561"/>
            <a:ext cx="10668000" cy="615553"/>
          </a:xfrm>
        </p:spPr>
        <p:txBody>
          <a:bodyPr rtlCol="0"/>
          <a:lstStyle/>
          <a:p>
            <a:pPr rtl="0"/>
            <a:r>
              <a:rPr lang="es-AR" dirty="0">
                <a:solidFill>
                  <a:srgbClr val="005C68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 educación cristiana en el tiempo </a:t>
            </a:r>
            <a:endParaRPr lang="es-ES" dirty="0">
              <a:solidFill>
                <a:srgbClr val="005C68"/>
              </a:solidFill>
            </a:endParaRPr>
          </a:p>
        </p:txBody>
      </p:sp>
      <p:graphicFrame>
        <p:nvGraphicFramePr>
          <p:cNvPr id="7" name="Grupo 85">
            <a:extLst>
              <a:ext uri="{FF2B5EF4-FFF2-40B4-BE49-F238E27FC236}">
                <a16:creationId xmlns:a16="http://schemas.microsoft.com/office/drawing/2014/main" id="{AD3D3348-39B0-440D-88BE-1A8FA9891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5190622"/>
              </p:ext>
            </p:extLst>
          </p:nvPr>
        </p:nvGraphicFramePr>
        <p:xfrm>
          <a:off x="649224" y="1331481"/>
          <a:ext cx="10643616" cy="5081016"/>
        </p:xfrm>
        <a:graphic>
          <a:graphicData uri="http://schemas.openxmlformats.org/drawingml/2006/table">
            <a:tbl>
              <a:tblPr firstRow="1"/>
              <a:tblGrid>
                <a:gridCol w="1753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567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Antiguo testamento </a:t>
                      </a:r>
                      <a:endParaRPr lang="es-ES" sz="1400" b="1" i="0" u="none" strike="noStrike" cap="none" normalizeH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Nuevo testamento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1" i="0" u="none" strike="noStrike" cap="none" normalizeH="0" noProof="0" dirty="0">
                        <a:ln>
                          <a:noFill/>
                        </a:ln>
                        <a:solidFill>
                          <a:srgbClr val="007788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iglesia primitiva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1" i="0" u="none" strike="noStrike" cap="none" normalizeH="0" noProof="0" dirty="0">
                        <a:ln>
                          <a:noFill/>
                        </a:ln>
                        <a:solidFill>
                          <a:srgbClr val="007788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Primeros siglos de la iglesia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1" i="0" u="none" strike="noStrike" cap="none" normalizeH="0" noProof="0" dirty="0">
                        <a:ln>
                          <a:noFill/>
                        </a:ln>
                        <a:solidFill>
                          <a:srgbClr val="007788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Periodo medieval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1" i="0" u="none" strike="noStrike" cap="none" normalizeH="0" noProof="0" dirty="0">
                        <a:ln>
                          <a:noFill/>
                        </a:ln>
                        <a:solidFill>
                          <a:srgbClr val="007788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Periodo de la Reforma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8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s-ES" sz="1800" b="0" i="0" u="none" strike="noStrike" cap="none" normalizeH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Hogar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s-ES" sz="1800" b="0" i="0" u="none" strike="noStrike" cap="none" normalizeH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Jesús el modelo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s-ES" sz="1800" b="0" i="0" u="none" strike="noStrike" cap="none" normalizeH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Casas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s-AR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Escuelas paganas y casas</a:t>
                      </a: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s-ES" sz="1800" b="0" i="0" u="none" strike="noStrike" cap="none" normalizeH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 perdió el contacto con la Biblia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Trajo alfabetización y educación bíblica.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Periodo moderno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es-AR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como si fueran la escuela tradicional</a:t>
                      </a:r>
                      <a:endParaRPr lang="es-AR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T="182880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 Siglo XX en adelante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Inmigración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 familias han sufrido grandes </a:t>
                      </a:r>
                      <a:r>
                        <a:rPr lang="es-AR" sz="16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transformaciones.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s-A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instituciones teológicas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AR" sz="1800" b="1" i="0" u="none" strike="noStrike" kern="1200" cap="none" normalizeH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s-AR" sz="1800" b="0" i="0" u="none" strike="noStrike" kern="1200" cap="none" normalizeH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suplir las necesidades de nutrir a la iglesia</a:t>
                      </a: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lang="es-ES" sz="1400" b="0" i="0" u="none" strike="noStrike" cap="none" normalizeH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2BB1AFD9-D7ED-A256-FAB1-02D8AAC6DDDC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1</a:t>
            </a:r>
          </a:p>
        </p:txBody>
      </p:sp>
    </p:spTree>
    <p:extLst>
      <p:ext uri="{BB962C8B-B14F-4D97-AF65-F5344CB8AC3E}">
        <p14:creationId xmlns:p14="http://schemas.microsoft.com/office/powerpoint/2010/main" val="295767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749" y="727751"/>
            <a:ext cx="9141397" cy="694549"/>
          </a:xfrm>
        </p:spPr>
        <p:txBody>
          <a:bodyPr rtlCol="0"/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Dios le dio la tarea de enseñar a la familia</a:t>
            </a:r>
            <a:endParaRPr lang="es-AR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DCBA01B-ECA4-4938-872A-B38BEB13AC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2608" y="1824636"/>
            <a:ext cx="11411712" cy="1137559"/>
          </a:xfrm>
        </p:spPr>
        <p:txBody>
          <a:bodyPr rtlCol="0"/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s-AR" sz="3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s-AR" sz="3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Debes comprometerte con todo tu ser a cumplir cada uno de estos mandatos que hoy te entrego. Repíteselos a tus hijos una y otra vez. Habla de ellos en tus conversaciones cuando estés en tu casa y cuando vayas por el camino, cuando te acuestes y cuando te levantes. Átalos a tus manos y llévalos sobre la frente como un recordatorio. Escríbelos en los marcos de la entrada de tu casa y sobre las puertas de la ciudad.”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s-AR" sz="3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Deuteronomio 6:6-9</a:t>
            </a:r>
            <a:endParaRPr lang="es-AR" sz="3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33078D6-997B-EDB0-152C-F810E63A7128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1</a:t>
            </a:r>
          </a:p>
        </p:txBody>
      </p:sp>
    </p:spTree>
    <p:extLst>
      <p:ext uri="{BB962C8B-B14F-4D97-AF65-F5344CB8AC3E}">
        <p14:creationId xmlns:p14="http://schemas.microsoft.com/office/powerpoint/2010/main" val="80354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84004F6-2668-4FC1-838D-4ECB627E3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2"/>
            <a:ext cx="9771888" cy="1189038"/>
          </a:xfrm>
        </p:spPr>
        <p:txBody>
          <a:bodyPr rtlCol="0"/>
          <a:lstStyle/>
          <a:p>
            <a:pPr rtl="0"/>
            <a:r>
              <a:rPr lang="es-AR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Educación</a:t>
            </a:r>
            <a:endParaRPr lang="es-ES" dirty="0"/>
          </a:p>
        </p:txBody>
      </p:sp>
      <p:sp>
        <p:nvSpPr>
          <p:cNvPr id="9219" name="Rectángulo 8">
            <a:extLst>
              <a:ext uri="{FF2B5EF4-FFF2-40B4-BE49-F238E27FC236}">
                <a16:creationId xmlns:a16="http://schemas.microsoft.com/office/drawing/2014/main" id="{A17D04F1-4318-4DD6-B27E-D66AE4D426B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762000" y="2215896"/>
            <a:ext cx="10311384" cy="3276600"/>
          </a:xfrm>
        </p:spPr>
        <p:txBody>
          <a:bodyPr rtlCol="0">
            <a:normAutofit fontScale="92500" lnSpcReduction="20000"/>
          </a:bodyPr>
          <a:lstStyle/>
          <a:p>
            <a:pPr lvl="1" rtl="0"/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 educación es algo que se da de manera universal</a:t>
            </a:r>
          </a:p>
          <a:p>
            <a:pPr marL="0" lvl="1" indent="0" rtl="0">
              <a:buNone/>
            </a:pPr>
            <a:endParaRPr lang="es-AR" sz="2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 rtl="0"/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 toda sociedad o cultura, se da este fenómeno, con variantes y diferencias, de acuerdo con cada sociedad en cuestión.</a:t>
            </a:r>
          </a:p>
          <a:p>
            <a:pPr marL="0" lvl="1" indent="0" rtl="0">
              <a:buNone/>
            </a:pPr>
            <a:endParaRPr lang="es-AR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/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 medio de la educación, se intenta que la persona pueda desarrollarse en el entorno social en el cual vive. Y las diferencias están dadas por las diversas concepciones filosóficas de cada sociedad, respecto del ser humano, valores y ética de cada grupo social.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rtl="0"/>
            <a:endParaRPr lang="es-ES" alt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FC48AE1-E05F-3ED4-A984-468A26426887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Clase 2</a:t>
            </a:r>
          </a:p>
        </p:txBody>
      </p:sp>
    </p:spTree>
    <p:extLst>
      <p:ext uri="{BB962C8B-B14F-4D97-AF65-F5344CB8AC3E}">
        <p14:creationId xmlns:p14="http://schemas.microsoft.com/office/powerpoint/2010/main" val="39449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A6CA5DD-0700-6599-8ABE-6EDB613E6B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>
            <a:normAutofit/>
          </a:bodyPr>
          <a:lstStyle/>
          <a:p>
            <a:r>
              <a:rPr lang="es-AR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“proyección” </a:t>
            </a:r>
            <a:r>
              <a:rPr lang="es-AR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 desde el interior de la persona hacia afuera.</a:t>
            </a:r>
            <a:endParaRPr lang="es-AR" b="1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591B0E7-E614-0BF2-D2DA-C6B6B1C0ACB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>
            <a:normAutofit/>
          </a:bodyPr>
          <a:lstStyle/>
          <a:p>
            <a:r>
              <a:rPr lang="es-AR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“introyección” </a:t>
            </a:r>
            <a:r>
              <a:rPr lang="es-AR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 que la persona incorpora.</a:t>
            </a:r>
            <a:endParaRPr lang="es-AR" b="1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B9C32F81-91CF-E108-6BA0-6410185D1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dirty="0">
                <a:latin typeface="Calibri" panose="020F0502020204030204" pitchFamily="34" charset="0"/>
                <a:ea typeface="Times New Roman" panose="02020603050405020304" pitchFamily="18" charset="0"/>
              </a:rPr>
              <a:t>L</a:t>
            </a:r>
            <a:r>
              <a:rPr lang="es-AR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educación es el proceso de formación de la persona y en este proceso intervienen dos factores: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0047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1262CD5-AD01-42E3-9173-97C12BB0D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es-A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Educación cristiana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s-ES" dirty="0">
                <a:solidFill>
                  <a:srgbClr val="FF2625"/>
                </a:solidFill>
              </a:rPr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99585A-5E1F-40FA-8E64-BB4F04611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18304" y="1905000"/>
            <a:ext cx="6958439" cy="4450198"/>
          </a:xfrm>
        </p:spPr>
        <p:txBody>
          <a:bodyPr rtlCol="0">
            <a:norm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1. Tiene una sola fuente de autoridad (2ª Timoteo 3.16 - 2ª Pedro 1.20-22)</a:t>
            </a:r>
            <a:endParaRPr lang="es-AR" sz="24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Aft>
                <a:spcPts val="1000"/>
              </a:spcAft>
            </a:pPr>
            <a:r>
              <a:rPr lang="es-A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Se relaciona con la experiencia humana (Salmo 119.9; Juan 7.17; 13.17; 15.14; Santiago 1.22-25)</a:t>
            </a:r>
            <a:endParaRPr lang="es-AR" sz="24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Aft>
                <a:spcPts val="1000"/>
              </a:spcAft>
            </a:pPr>
            <a:r>
              <a:rPr lang="es-A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Tiene un fin especial (2ª Timoteo 3.15-17; Hebreos 4.12; Efesios 2.1-10; Gálatas 4.19; Romanos 8.29; Colosenses 1.28; Efesios 4.7-16; 2ª Corintios 3.18; 1ª Juan 5.7-16)</a:t>
            </a:r>
            <a:endParaRPr lang="es-AR" sz="24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696C4E6-EB9F-3121-127B-7D2F80056DB5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Clase 2</a:t>
            </a:r>
          </a:p>
        </p:txBody>
      </p:sp>
    </p:spTree>
    <p:extLst>
      <p:ext uri="{BB962C8B-B14F-4D97-AF65-F5344CB8AC3E}">
        <p14:creationId xmlns:p14="http://schemas.microsoft.com/office/powerpoint/2010/main" val="39478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1262CD5-AD01-42E3-9173-97C12BB0D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es-A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Educación cristiana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s-ES" dirty="0">
                <a:solidFill>
                  <a:srgbClr val="FF2625"/>
                </a:solidFill>
              </a:rPr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99585A-5E1F-40FA-8E64-BB4F04611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18304" y="1435608"/>
            <a:ext cx="6958439" cy="4919590"/>
          </a:xfrm>
        </p:spPr>
        <p:txBody>
          <a:bodyPr rtlCol="0">
            <a:normAutofit fontScale="85000" lnSpcReduction="20000"/>
          </a:bodyPr>
          <a:lstStyle/>
          <a:p>
            <a:pPr lvl="0"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Se relaciona con la experiencia humana (Salmo 119.9; Juan 7.17; 13.17; 15.14; Santiago 1.22-25)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Se produce en una comunidad especial (Efesios 4.7-16; Colosenses 2.19; 1ª Tesalonicenses 5.11; Romanos 12.6-7; 1ª Corintios 12.11,28; 1ª Pedro 4.10-11)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Es un proceso dinámico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Es un proceso que dura toda la vida (Filipenses 3.12-15; Santiago 1.4; 1ª Juan 3.2)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s-A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 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 un fenómeno universal (Juan 3.16; 4.14; 1ª Timoteo 4.10; Mateo 28.28; Efesios 2.11-22)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696C4E6-EB9F-3121-127B-7D2F80056DB5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Clase 2</a:t>
            </a:r>
          </a:p>
        </p:txBody>
      </p:sp>
    </p:spTree>
    <p:extLst>
      <p:ext uri="{BB962C8B-B14F-4D97-AF65-F5344CB8AC3E}">
        <p14:creationId xmlns:p14="http://schemas.microsoft.com/office/powerpoint/2010/main" val="396990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1262CD5-AD01-42E3-9173-97C12BB0D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es-A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Educación cristiana</a:t>
            </a:r>
            <a:br>
              <a:rPr lang="es-AR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s-ES" dirty="0">
                <a:solidFill>
                  <a:srgbClr val="FF2625"/>
                </a:solidFill>
              </a:rPr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99585A-5E1F-40FA-8E64-BB4F04611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18304" y="1435608"/>
            <a:ext cx="6958439" cy="4919590"/>
          </a:xfrm>
        </p:spPr>
        <p:txBody>
          <a:bodyPr rtlCol="0">
            <a:norm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es-A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 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Es un fenómeno humano y divino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es-A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Dimensión Humana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(Hechos 2.6-8; Juan 3.16; Romanos 5.8; Efesios 4.13; Colosenses 1.28)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A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Dimensión divina </a:t>
            </a:r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Dios Padre (Génesis 1.26-27; 1ª Pedro 1.19-20; Juan 3.16;; Gálatas 4.4-5; 1ª Juan 4.9)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10. Es favorecida por las relaciones interpersonales de amor (1ª Corintios 12-14; Romanos 12.3-10; Efesios 4.11-16)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A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11. Es necesaria la existencia de múltiples modelos (1ª Pedro 5.3; Filipenses 3.17; 4.9</a:t>
            </a:r>
            <a:endParaRPr lang="es-AR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696C4E6-EB9F-3121-127B-7D2F80056DB5}"/>
              </a:ext>
            </a:extLst>
          </p:cNvPr>
          <p:cNvSpPr txBox="1"/>
          <p:nvPr/>
        </p:nvSpPr>
        <p:spPr>
          <a:xfrm>
            <a:off x="11085576" y="635519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Clase 2</a:t>
            </a:r>
          </a:p>
        </p:txBody>
      </p:sp>
    </p:spTree>
    <p:extLst>
      <p:ext uri="{BB962C8B-B14F-4D97-AF65-F5344CB8AC3E}">
        <p14:creationId xmlns:p14="http://schemas.microsoft.com/office/powerpoint/2010/main" val="322392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000000"/>
      </a:dk1>
      <a:lt1>
        <a:srgbClr val="FFFFFF"/>
      </a:lt1>
      <a:dk2>
        <a:srgbClr val="000000"/>
      </a:dk2>
      <a:lt2>
        <a:srgbClr val="E6E6E6"/>
      </a:lt2>
      <a:accent1>
        <a:srgbClr val="0078D4"/>
      </a:accent1>
      <a:accent2>
        <a:srgbClr val="007788"/>
      </a:accent2>
      <a:accent3>
        <a:srgbClr val="297C2A"/>
      </a:accent3>
      <a:accent4>
        <a:srgbClr val="FF2625"/>
      </a:accent4>
      <a:accent5>
        <a:srgbClr val="FE4387"/>
      </a:accent5>
      <a:accent6>
        <a:srgbClr val="D7D7D7"/>
      </a:accent6>
      <a:hlink>
        <a:srgbClr val="51E5FF"/>
      </a:hlink>
      <a:folHlink>
        <a:srgbClr val="0078D4"/>
      </a:folHlink>
    </a:clrScheme>
    <a:fontScheme name="Custom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231798_TF10230868_Win32" id="{8FA6137B-E709-43AA-92A0-C848BD8EA642}" vid="{E124DB28-2E2A-4BC2-AD21-FA5817D10E17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4119F0-3CE7-4464-96A2-DC738A807A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97DE35A0-28ED-4D42-9357-DCB6A1C515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318041-50D7-4E47-9BD9-FE885E42AC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del Mes del la Herencia Hispana</Template>
  <TotalTime>4013</TotalTime>
  <Words>1733</Words>
  <Application>Microsoft Macintosh PowerPoint</Application>
  <PresentationFormat>Panorámica</PresentationFormat>
  <Paragraphs>207</Paragraphs>
  <Slides>29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Aptos</vt:lpstr>
      <vt:lpstr>Arial</vt:lpstr>
      <vt:lpstr>Calibri</vt:lpstr>
      <vt:lpstr>Segoe UI</vt:lpstr>
      <vt:lpstr>Symbol</vt:lpstr>
      <vt:lpstr>Tema de Office</vt:lpstr>
      <vt:lpstr>Introducción a la Educación Cristiana</vt:lpstr>
      <vt:lpstr>Introducción</vt:lpstr>
      <vt:lpstr>La educación cristiana en el tiempo </vt:lpstr>
      <vt:lpstr>Dios le dio la tarea de enseñar a la familia</vt:lpstr>
      <vt:lpstr>Educación</vt:lpstr>
      <vt:lpstr>La educación es el proceso de formación de la persona y en este proceso intervienen dos factores:</vt:lpstr>
      <vt:lpstr>Educación cristiana  </vt:lpstr>
      <vt:lpstr>Educación cristiana  </vt:lpstr>
      <vt:lpstr>Educación cristiana  </vt:lpstr>
      <vt:lpstr>Definición de Educación Cristiana</vt:lpstr>
      <vt:lpstr>Aprendizaje</vt:lpstr>
      <vt:lpstr>Proceso</vt:lpstr>
      <vt:lpstr>Definición: “Enseñanza es el proceso por el cual el maestro orienta el aprendizaje del alumno” </vt:lpstr>
      <vt:lpstr>El plan de clase </vt:lpstr>
      <vt:lpstr>La evaluación </vt:lpstr>
      <vt:lpstr>El plan anual </vt:lpstr>
      <vt:lpstr>Objetivos</vt:lpstr>
      <vt:lpstr>Presentación de PowerPoint</vt:lpstr>
      <vt:lpstr>Ejemplos</vt:lpstr>
      <vt:lpstr>Ejemplos</vt:lpstr>
      <vt:lpstr>Momentos de la clase</vt:lpstr>
      <vt:lpstr>  Incentivación </vt:lpstr>
      <vt:lpstr>  El contenido bíblico  </vt:lpstr>
      <vt:lpstr>  Transferencia a la vida</vt:lpstr>
      <vt:lpstr>Tiempo del maestro </vt:lpstr>
      <vt:lpstr>Tiempo del maestro</vt:lpstr>
      <vt:lpstr>Las nuevas generaciones</vt:lpstr>
      <vt:lpstr>La importancia de preparar a las nuevas generaciones</vt:lpstr>
      <vt:lpstr>Dios te bendiga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 a la Educación Cristiana</dc:title>
  <dc:subject/>
  <dc:creator>Debora Steffens</dc:creator>
  <cp:keywords/>
  <dc:description/>
  <cp:lastModifiedBy>Enrique Ruloff</cp:lastModifiedBy>
  <cp:revision>3</cp:revision>
  <dcterms:created xsi:type="dcterms:W3CDTF">2024-08-28T00:03:37Z</dcterms:created>
  <dcterms:modified xsi:type="dcterms:W3CDTF">2025-02-05T17:32:21Z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